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ink/ink3.xml" ContentType="application/inkml+xml"/>
  <Override PartName="/ppt/notesSlides/notesSlide11.xml" ContentType="application/vnd.openxmlformats-officedocument.presentationml.notesSlide+xml"/>
  <Override PartName="/ppt/ink/ink4.xml" ContentType="application/inkml+xml"/>
  <Override PartName="/ppt/notesSlides/notesSlide12.xml" ContentType="application/vnd.openxmlformats-officedocument.presentationml.notesSlide+xml"/>
  <Override PartName="/ppt/ink/ink5.xml" ContentType="application/inkml+xml"/>
  <Override PartName="/ppt/notesSlides/notesSlide13.xml" ContentType="application/vnd.openxmlformats-officedocument.presentationml.notesSlide+xml"/>
  <Override PartName="/ppt/ink/ink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7.xml" ContentType="application/inkml+xml"/>
  <Override PartName="/ppt/notesSlides/notesSlide16.xml" ContentType="application/vnd.openxmlformats-officedocument.presentationml.notesSlide+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9.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831" r:id="rId1"/>
  </p:sldMasterIdLst>
  <p:notesMasterIdLst>
    <p:notesMasterId r:id="rId23"/>
  </p:notesMasterIdLst>
  <p:handoutMasterIdLst>
    <p:handoutMasterId r:id="rId24"/>
  </p:handoutMasterIdLst>
  <p:sldIdLst>
    <p:sldId id="439" r:id="rId2"/>
    <p:sldId id="440" r:id="rId3"/>
    <p:sldId id="517" r:id="rId4"/>
    <p:sldId id="518" r:id="rId5"/>
    <p:sldId id="519" r:id="rId6"/>
    <p:sldId id="521" r:id="rId7"/>
    <p:sldId id="520" r:id="rId8"/>
    <p:sldId id="522" r:id="rId9"/>
    <p:sldId id="523" r:id="rId10"/>
    <p:sldId id="524" r:id="rId11"/>
    <p:sldId id="526" r:id="rId12"/>
    <p:sldId id="525" r:id="rId13"/>
    <p:sldId id="527" r:id="rId14"/>
    <p:sldId id="528" r:id="rId15"/>
    <p:sldId id="534" r:id="rId16"/>
    <p:sldId id="536" r:id="rId17"/>
    <p:sldId id="531" r:id="rId18"/>
    <p:sldId id="532" r:id="rId19"/>
    <p:sldId id="537" r:id="rId20"/>
    <p:sldId id="533" r:id="rId21"/>
    <p:sldId id="476" r:id="rId2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3" autoAdjust="0"/>
    <p:restoredTop sz="86327" autoAdjust="0"/>
  </p:normalViewPr>
  <p:slideViewPr>
    <p:cSldViewPr>
      <p:cViewPr varScale="1">
        <p:scale>
          <a:sx n="64" d="100"/>
          <a:sy n="64" d="100"/>
        </p:scale>
        <p:origin x="1212" y="51"/>
      </p:cViewPr>
      <p:guideLst>
        <p:guide orient="horz" pos="2160"/>
        <p:guide pos="2880"/>
      </p:guideLst>
    </p:cSldViewPr>
  </p:slideViewPr>
  <p:outlineViewPr>
    <p:cViewPr>
      <p:scale>
        <a:sx n="33" d="100"/>
        <a:sy n="33" d="100"/>
      </p:scale>
      <p:origin x="0" y="2886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1A1E54-5B88-4DCC-8136-E426A019C818}" type="datetimeFigureOut">
              <a:rPr lang="en-US" smtClean="0"/>
              <a:pPr/>
              <a:t>3/25/2023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003DD3B-01CD-45B6-8030-679E494C5967}" type="slidenum">
              <a:rPr lang="en-US" smtClean="0"/>
              <a:pPr/>
              <a:t>‹#›</a:t>
            </a:fld>
            <a:endParaRPr lang="en-US" dirty="0"/>
          </a:p>
        </p:txBody>
      </p:sp>
    </p:spTree>
    <p:extLst>
      <p:ext uri="{BB962C8B-B14F-4D97-AF65-F5344CB8AC3E}">
        <p14:creationId xmlns:p14="http://schemas.microsoft.com/office/powerpoint/2010/main" val="98306945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5T15:21:55.799"/>
    </inkml:context>
    <inkml:brush xml:id="br0">
      <inkml:brushProperty name="width" value="0.05292" units="cm"/>
      <inkml:brushProperty name="height" value="0.05292" units="cm"/>
      <inkml:brushProperty name="color" value="#FF0000"/>
    </inkml:brush>
  </inkml:definitions>
  <inkml:trace contextRef="#ctx0" brushRef="#br0">2916 2940 312 0,'0'0'26'16,"0"0"43"-16,0 0-35 16,-91-79-1-16,59 64-6 15,-6 4-8-15,2 4 9 16,-1 4-3-16,-3 3-12 15,-3 4 15-15,-3 22-25 16,-4 10-6-16,-4 11 3 16,2 9 0-16,1 5 0 0,6 4-3 15,5 4 3 1,4 6 0-16,9 6 3 16,5 0-3-16,10 3 0 0,12 2 2 15,0-4 6-15,18-3-8 16,12-6 1-16,7-14-4 15,8-9 3-15,15-14 0 16,8-13-1-16,8-17 2 16,5-6-1-16,-1-6 0 15,-7-21 0-15,2-7-1 16,-6-11 3-16,-10-12-2 16,-4-11 0-16,-9-6 0 15,-8-3 1-15,-13 0-1 0,-10 8 0 16,-14 3 4-16,-1 7-4 15,-25 5-4-15,-15 8-3 16,-12 7-20-16,-11 11 4 16,-7 6-19-16,-2 10 15 15,0 5 15-15,8 4-19 16,6 3 0-16,12 0 3 16,11 0 17-16,10 0 1 15,11 0-40-15,14 0 17 16,0 0-120-16</inkml:trace>
  <inkml:trace contextRef="#ctx0" brushRef="#br0" timeOffset="788.79">2967 2343 273 0,'0'0'34'0,"-119"-52"-60"16,44 48 26-16,-9 4-32 15,-9 10 5-15,-8 12 15 16,0 8 10-16,7 7 2 15,0 12 23-15,6 16 15 16,-2 19 5-16,3 13-30 16,3 17 30-16,7 11-36 0,13 11-4 15,13 7-3 1,16 3 11-16,16 1 2 0,19-1 1 16,8-7-13-16,33-14 4 15,15-15-4-15,14-19 2 16,14-14 6-16,15-17-8 15,15-16-1-15,22-19 1 16,17-21-1-16,14-5 15 16,6-35-15-16,-7-20 0 15,-11-13 2-15,-11-11-1 16,-10-6 7-16,-10 0-3 16,-12-3-3-16,-15 0 10 15,-20-1-9-15,-21-2-3 0,-25 0 3 16,-14-3 0-1,-17-4 7-15,-17-5 2 0,-26-1-6 16,-18-3 10-16,-17 3-15 16,-14-3-1-16,-7 9 0 15,-6 12 0-15,-1 12 0 16,1 19-4-16,-2 17-1 16,2 18 3-16,2 14-11 15,7 7-3-15,6 22-22 16,10 16-10-16,10 11-34 0,14 13-18 15,14 5-41 1,20-6 55-16</inkml:trace>
  <inkml:trace contextRef="#ctx0" brushRef="#br0" timeOffset="1708.05">2470 1991 292 0,'0'0'20'0,"-131"-10"-4"0,61 20-7 16,-7 22-9 0,-5 8 3-16,-4 9-3 0,-4 7 0 15,-4 13 2-15,0 10-4 16,0 17 6-16,3 15-4 16,9 11 2-16,6 16-1 15,11 3 3-15,7-1-4 16,15 3 1-16,19-5-8 15,10-6 7-15,14-1 0 16,0-4-3-16,32-5 4 16,15 0-1-16,13-10 6 15,18-4 1-15,11-2-1 16,17-9-6-16,11-8 0 16,20-14 4-16,13-20 0 15,20-19 3-15,15-23-6 0,17-13 13 16,2-3 8-16,-2-29-20 15,-8-11 3-15,-6-14 10 16,-6-8 14-16,-11-4 4 16,-14-1-20-16,-23-6 4 15,-20-4 0-15,-17-2-13 16,-18-5 3-16,-16-7 16 16,-16-11-8-16,-17-7 14 15,-20-10-21-15,-10-5-7 16,-8-2 3-16,-25-8-4 15,-11-4-1-15,-5 0-6 16,-8-3-5-16,-4 10 10 0,-6 10-10 16,-7 10 10-16,-10 13-2 15,-8 5 2-15,-18 9 0 16,-17 8 2-16,-6 6 3 16,-14 11 2-16,2 9-3 15,1 14 0-15,-5 16 3 16,5 20-5-16,1 3-3 15,1 29-1-15,2 15 3 16,4 9-25-16,6 11 12 16,11 6-6-16,12 9 15 15,16 8-82-15,14 7-63 16,14-4-148-16</inkml:trace>
  <inkml:trace contextRef="#ctx0" brushRef="#br0" timeOffset="3226.5">2745 3599 197 0,'0'0'14'16,"0"0"18"-16,0 0-24 16,0 0 15-16,0 0 12 15,0 0-33-15,-36-8 5 16,27 30-1-16,6 6-5 16,3 6-1-16,0 1-145 15</inkml:trace>
  <inkml:trace contextRef="#ctx0" brushRef="#br0" timeOffset="6456.74">20438 2212 78 0,'0'0'174'16,"0"0"-165"-16,0 0-9 15,0 0-13-15,0 0 13 16,0 0 25-16,33 119 46 16,-21-44 11-16,-2 26-34 15,-2 19-8-15,0 26 13 16,-3 19-12-16,-1 24-7 0,4 11-12 15,-1 8-21-15,-2-6-2 16,-1-21-1-16,-3-24 2 16,2-32 2-16,0-24-1 15,-1-22-1-15,-2-16 0 16,0-18 1-16,0-13-7 16,-5-13-3-16,-1-6-7 15,1-8 13-15,-2-2-20 16,2-3-11-16,-1 0 13 15,3-3-22-15,0-12 26 0,0-6-47 16,1-2 29 0,2-4 23-16,0 0-35 0,0 1-21 15,0-1-36-15,0 2 16 16,0 3 37-16</inkml:trace>
  <inkml:trace contextRef="#ctx0" brushRef="#br0" timeOffset="6939.67">20471 4338 267 0,'0'0'4'16,"0"0"-4"-16,0 0 14 0,112-43 8 16,1-3 63-1,39-12-3-15,37-3-22 0,28 2-32 16,15 11-15-16,9 9 18 16,-9 11-13-16,-18 10-18 15,-25 14 0-15,-24 4 0 16,-24 8-4-16,-25 16 4 15,-26-1-26-15,-27 0-10 16,-27-7-23-16,-26-2-30 16,-10-3-65-16,-31 2-20 15</inkml:trace>
  <inkml:trace contextRef="#ctx0" brushRef="#br0" timeOffset="7439.79">20742 4428 216 0,'0'0'55'16,"0"0"-28"-16,-84 79 1 15,25-3 14-15,-23 33-3 16,-21 37-6-16,-16 35 28 16,-8 23 11-16,3 7-18 15,6-14 0-15,17-32-34 0,25-37-3 16,26-38 12-1,21-28-29-15,17-16-6 0,12-16-28 16,0-14-69-16,14-16-45 16,14-10-19-16,7-31-17 15</inkml:trace>
  <inkml:trace contextRef="#ctx0" brushRef="#br0" timeOffset="8528.79">21010 3314 206 0,'0'0'1'0,"-30"98"16"16,23-30 29-16,2 8 1 16,5 13 56-16,0 14-43 15,2 6-6-15,18 9 4 16,7 0-23-16,9-4-12 15,8-3-15-15,8-7-7 16,4-9 7-16,12-13-2 16,10-14-8-16,15-17 4 0,14-17 2 15,11-18 9-15,6-16-13 16,0 0 0-16,-7-30-1 16,-8-9 1-16,-17-9-1 15,-11-4 1-15,-13-4 2 16,-8-2 0-16,-9-3-2 15,-9-9 0-15,-5-10 1 16,-11-11-1-16,-9-14-4 16,-14-17 3-16,-3-6 2 15,-1-5-4-15,-15 6 3 16,-1 25 0-16,-4 24 3 16,0 30-2-16,-2 22-1 0,-3 15 5 15,-2 9-5 1,-2 2-15-16,0 2-23 0,2 19-34 15,3 7-22-15,1 5-137 16</inkml:trace>
  <inkml:trace contextRef="#ctx0" brushRef="#br0" timeOffset="10505.18">20847 3289 383 0,'0'0'20'0,"0"0"-20"15,0 0 42-15,0 0-42 16,0 0-4-16,-97-3-5 16,79 34 29-1,0 17 9-15,3 23 22 16,2 19 19-16,4 32-58 16,3 15 22-16,3 10-18 15,3 9-7-15,0-9-2 16,7-8-6-16,16-10 0 0,10-15-1 15,10-11 0 1,9-7 11-16,8-9-9 0,7-5-2 16,5-7 1-1,5-10-1-15,7-6 1 0,1-3-1 16,2-5 0-16,4 0-8 16,-3-10 6-16,4-10-39 15,0-13 39-15,1-13-3 16,1-5 5-16,4-2 0 15,-1-13 0-15,0-5-3 16,-5-2 3-16,-5-4-7 16,-5-5-1-16,-6-2-12 15,0-1 19-15,-6-2-5 16,-1-4 6-16,-4-2 3 16,0-5-3-16,1-5 0 15,-2 0-1-15,-1-3 5 0,-5 1-9 16,-6 1 5-16,-6-4 0 15,-1 0 1-15,-8-1-1 16,-1-1-1-16,-4-1 1 16,-2-1 2-16,-3-2-2 15,-6-3 0-15,-3 2-15 16,-11-5 10-16,-3-2-17 16,-4 0 15-16,-4-3 6 15,-11-1-4-15,-9 7 5 16,-2 5 0-16,-3 9 3 15,-5 11 29-15,-1 3-10 0,-3 3 11 16,-2 2-5 0,-1 2-25-16,-1 0 23 0,-3 3-19 15,-3 2 13-15,-2 0-3 16,-1 0-17-16,4 0 0 16,1 3 9-16,3-3-7 15,3 6 1-15,6 2-3 16,2 3 3-16,7 4 1 15,2 5-4-15,2-1-8 16,6 4-7-16,0 1 1 16,2 1 7-16,-4 3-2 15,-1 0-30-15,-2 0 25 16,-6 3-34-16,0 13 40 16,-1 0 6-16,0 1-1 15,5-2 2-15,0 1 0 16,4-4-3-16,1 1 4 15,3-2-14-15,3-4-2 0,1 1 16 16,3-3 1-16,0-3 1 16,1 1-2-16,1 0 7 15,0-2-6-15,1 2 0 16,3-3-1-16,-1 1 0 16,2 1-4-16,0 3-1 15,0 7-71-15,0 0-33 16,0 1-84-16</inkml:trace>
  <inkml:trace contextRef="#ctx0" brushRef="#br0" timeOffset="16933.41">2657 3577 17 0,'0'0'44'0,"0"0"-20"15,0 0 4-15,0 0-10 16,0 0 18-16,0 0-23 15,0 0-5-15,-9-4-4 16,9 4-3-16,0 0-1 16,0-2-4-16,0 1 4 0,0 1-3 15,0 0 3-15,0 0 0 16,0 0 1-16,0 0-1 16,0 0 1-16,0 0 3 15,0 0 1-15,0 0 46 16,0-4-17-16,0 1-20 15,-9 0-8-15,2 2-2 16,-4 1 15-16,0 0-16 16,3 0 3-16,2 0-4 15,0 0-2-15,2 5 0 0,1 2 0 16,0 2 1 0,3 0 2-16,0 1 2 0,0-3 3 15,0 0-3-15,6 1-4 16,4-3-1-16,1 0 4 15,0 0-4-15,1-2 1 16,0-1-1-16,0-2 0 16,-1 0 1-16,-1 0-1 15,-4 0 0-15,0-2 3 16,-4-2-2-16,-2 0 0 16,0 1 1-16,0-2 8 15,0 3 71-15,0 2-48 16,0 0-2-16,-5 0 9 15,0 0-15-15,-1 0-8 16,2 0-17-16,1 0 1 0,2 0-8 16,1 0 4-1,0 0-5-15,0 0 4 0,0 0-26 16,0 0-7-16,0 0-17 16,4 0-29-16,8 5 38 15,3 5 45-15,1-1 4 16,-4-5-4-16,0-3-9 15,-2-1 6-15,-2 0-5 16,-4-1 8-16,-2-9 5 16,-2-3-5-16,0 0 0 15,0 2 2-15,-6 0-1 16,-4 2 10-16,-4 2-7 16,3 3 10-16,0 1 4 0,0 3-18 15,3 0-3-15,3 0-1 16,0 0-2-16,2 10 6 15,3 4 0-15,0-1-1 16,0 0-33 0,0 0 0-16,8-3 34 0,0-1 0 15,0-4 0-15,1-3 0 16,-3 0-4-16,-4-2 8 16,0 0 1-16,-2 0-5 15,0 0 13-15,0 0 47 16,0 0-7-16,0 0-15 15,-4-6-38-15,-2 1 4 0,0 3-1 16,3 1-3 0,3 1-31-16,0 0-64 0,0 0-171 15</inkml:trace>
  <inkml:trace contextRef="#ctx0" brushRef="#br0" timeOffset="32973.98">2759 10193 429 0,'0'0'7'0,"0"0"20"16,0 0-3-16,0 0-23 15,0 0 7-15,0 0 30 16,0 0-10-16,-18-17-11 0,26 16-17 16,19-5 2-16,21-4 11 15,14-4-12-15,20-8 1 16,10-5 14-16,9-4-15 16,11-1 12-16,5-1 2 15,-4 9-15-15,-10 12 15 16,-14 8-15-16,-19 4 0 15,-13 0 9-15,-14 0-9 16,-13 0 0-16,-5 0 0 16,-6 0 6-16,3-13-6 0,-3-7 0 15,2-4 0 1,-1-1-3-16,2 7-24 0,-3 4-70 16,-6 6-98-16</inkml:trace>
  <inkml:trace contextRef="#ctx0" brushRef="#br0" timeOffset="49287.9">8612 11355 39 0,'0'0'287'15,"0"0"-264"-15,0 0-21 16,0 0 0-16,0 0 24 16,96-9 11-16,-55-1-6 15,13-7 36-15,15-4-11 16,20-7-3-16,26-4-11 0,18-6-14 15,22-2-2 1,9 1-13-16,-4 3-9 0,-6 4 8 16,-14 9-12-16,-15 11 0 15,-12 5 4-15,-16 7-2 16,-12 0-1-16,-11 0-1 16,-13 7 2-16,-5 2-5 15,-5-3 3-15,-6 1 0 16,-7 0-5-16,-9-4-14 15,-5 2-16-15,-9 0-37 16,-1 0-50-16,-3 0-58 16</inkml:trace>
  <inkml:trace contextRef="#ctx0" brushRef="#br0" timeOffset="50691.63">14243 11204 14 0,'0'0'6'16,"0"0"11"-16,0 0 34 16,0 0 16-16,0 0 34 15,95-4-17-15,-46 1-5 16,16-4-39-16,15-1 9 16,17-5-18-16,20-3-3 0,17-2-2 15,20-4-9 1,16 2-17-16,8 4 19 0,2 4-19 15,0 10 0 1,-11 2-2-16,-16 2 2 0,-11 11 0 16,-22 2-35-16,-23-1-76 15,-22-11-52-15</inkml:trace>
  <inkml:trace contextRef="#ctx0" brushRef="#br0" timeOffset="57204.8">10777 11260 575 0,'0'0'18'0,"0"0"-18"15,0 0-3-15,0 0 3 16,0 0 0-16,73-8 12 15,-23-9 6-15,12-2-4 16,11-1 10-16,10 3-24 0,8 5 0 16,4 10 0-16,-1 2-50 15,-5 14-106 1,-18 14-172-16</inkml:trace>
  <inkml:trace contextRef="#ctx0" brushRef="#br0" timeOffset="70488.02">11183 14397 509 0,'0'0'0'15,"0"0"-14"-15,94 10 14 16,-16-10 14-16,18 0-9 15,21-20-5-15,9-8 27 16,5 4 7-16,7 7-2 16,0 9 3-16,4 8-13 15,7 1 15-15,3 18-34 16,7-4 7-16,-1-8-7 0,-5-7-1 16,0-1-2-16,-6-17 0 15,2-2 4-15,-7 2-1 16,-11 4 3-16,-11 4-8 15,-18 8 2-15,-11 2 0 16,-12 0-3-16,-10 8 2 16,-5 8 1-16,-2-2 3 15,-5 2-3-15,-3-6-3 16,1-2-1-16,-4-2-6 16,1-5 6-16,0 1-14 15,-2-1 15-15,-1 0-6 16,-4 2-7-16,-3 0-3 0,-2-2 18 15,0-1 0-15,0 0-3 16,4 0 4-16,2-12 0 16,1-2-5-16,-3-4 5 15,-4 6 0-15,-4 4-2 16,-3 2 4-16,-2 3-5 16,-2 3 3-16,0 0 0 15,2 0 2-15,-1 0 1 16,2 0-3-16,0 0 1 15,-3 0-1-15,0 0 6 16,-2 0-5-16,-4 0-1 16,-2 0 15-16,-3-1-15 15,-4-3 0-15,-2 2 2 16,-4-2 2-16,3-3-8 0,-3-6-34 16,-7-9-98-16,-8-4-325 15</inkml:trace>
  <inkml:trace contextRef="#ctx0" brushRef="#br0" timeOffset="73455.89">17265 14080 453 0,'0'0'43'16,"0"0"-25"-16,0 0 14 15,0 0 11-15,0 0 33 16,0 0-34-16,0 0-27 0,3 2 3 16,24 6-14-1,23 2-4-15,27-1 32 0,32-2-16 16,25-7-2-16,27-4-10 16,29-18-1-16,16-8 43 15,15 0-33-15,-3 7-13 16,-11 4 0-16,-16 11-6 15,-18 8 6-15,-27 0-38 16,-22 2-2-16,-23 13 19 16,-22-2-56-16,-16 9-33 0,-17 0-49 15,-19 4-198 1</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5T15:23:20.169"/>
    </inkml:context>
    <inkml:brush xml:id="br0">
      <inkml:brushProperty name="width" value="0.05292" units="cm"/>
      <inkml:brushProperty name="height" value="0.05292" units="cm"/>
      <inkml:brushProperty name="color" value="#FF0000"/>
    </inkml:brush>
  </inkml:definitions>
  <inkml:trace contextRef="#ctx0" brushRef="#br0">4870 10244 356 0,'109'0'1'0,"6"16"4"15,1-4-1-15,-4-12-4 0,-4 0 15 16,-13-11-9 0,-13-7-6-16,-12 1-3 0,-15 4-48 15,-19 3-145-15</inkml:trace>
  <inkml:trace contextRef="#ctx0" brushRef="#br0" timeOffset="401.4">4329 10135 662 0,'0'0'0'16,"0"0"-3"-16,0 0-3 16,114 16 6-16,-39-16 0 0,20-14 11 15,17-12-5 1,14-2 8-16,-1 1-14 0,-4 4 6 16,-7 6-4-16,-19 7-2 15,-10 5-18-15,-16 5-60 16,-14 0-73-16,-15 18-71 15</inkml:trace>
  <inkml:trace contextRef="#ctx0" brushRef="#br0" timeOffset="871.73">4169 11896 724 0,'0'0'16'0,"0"0"-31"16,0 0 15-16,0 0-2 15,0 0 2-15,125-72 2 16,-37 29 12-16,23 0-11 16,18 1-3-16,11 11 0 15,9 13-30-15,-9 11-207 0</inkml:trace>
  <inkml:trace contextRef="#ctx0" brushRef="#br0" timeOffset="2204.32">11655 11157 614 0,'98'-20'0'0,"32"0"0"16,22 3-3-16,5-2 9 15,8-4-6-15,-1-2 0 0,-4-5 4 16,-4 2-2 0,-12 3-2-16,-14 7-8 15,-17 5-101-15,-23 4-174 16</inkml:trace>
  <inkml:trace contextRef="#ctx0" brushRef="#br0" timeOffset="3256.69">3825 12636 581 0,'0'0'65'16,"0"0"-45"-16,0 0-20 0,0 0-4 15,82-31 4-15,0 20 4 16,18-4 10-16,18-3-12 16,10 1 5-16,16 2 4 15,10 3-8 1,2 9-2-16,-2 3-1 0,-14 0-8 16,-10 16 6-16,-12 7-67 15,-11 3-30-15,-8 0-13 16,-12-1-127-16</inkml:trace>
  <inkml:trace contextRef="#ctx0" brushRef="#br0" timeOffset="3866.46">3833 14420 599 0,'0'0'0'0,"0"0"0"16,0 0 3-16,0 0-3 15,158-67 0-15,-48 29 1 0,12-9 3 16,13-2-4 0,13 5 0-16,5 8-86 15,-8 13-178-15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5T15:23:31.005"/>
    </inkml:context>
    <inkml:brush xml:id="br0">
      <inkml:brushProperty name="width" value="0.05292" units="cm"/>
      <inkml:brushProperty name="height" value="0.05292" units="cm"/>
      <inkml:brushProperty name="color" value="#FF0000"/>
    </inkml:brush>
  </inkml:definitions>
  <inkml:trace contextRef="#ctx0" brushRef="#br0">11713 6346 237 0,'0'0'0'0,"0"0"-7"15,0 0 7-15,81 1 2 16,-50 1-1-16,6-2 24 16,0 0-3-16,7 0 19 0,5 0-4 15,14 0-18 1,12 0 13-16,14-2-8 0,8-6-17 15,14 5 19 1,6 1-22-16,0 0 6 0,2 2 4 16,-5 0-8-16,-4 5 3 15,1 5 3-15,1-1 1 16,1 1 9-16,1-3-22 16,9-3 0-16,0 2 3 15,1-4-2-15,3 2 5 16,-7 3-6-16,-8 4 1 15,-12 3 1-15,-16 4-2 0,-11 2 0 16,-13-1-2-16,-8-1-2 16,-7-1-50-16,-3-2-27 15,-1-1-64-15,-3-3-83 16</inkml:trace>
  <inkml:trace contextRef="#ctx0" brushRef="#br0" timeOffset="817.25">16513 6650 419 0,'0'0'0'0,"0"0"0"15,0 0-10-15,0 0 10 16,144-43 0-16,-30 21 1 16,41-10 24-16,31-3-8 0,31-2 5 15,16 5 17 1,-8 7-32-16,-17 12 1 0,-26 11-8 16,-31 2 3-16,-20 2-9 15,-18 16 6-15,-14 0 0 16,-8 2-1-16,-6 2-7 15,-4 2-35-15,-8-5-102 16</inkml:trace>
  <inkml:trace contextRef="#ctx0" brushRef="#br0" timeOffset="1397.48">20728 6300 207 0,'0'0'261'15,"0"0"-260"-15,108-38 8 16,-42 30-9-16,14-2 0 15,15-2 33-15,6 2 1 16,6 0-17-16,-4 2-4 16,-7 4-12-16,-9 4 11 15,-14 0-12-15,-14 0-7 16,-13 2 6-16,-12 6-71 16,-17-1-42-16,-11-4-143 15</inkml:trace>
  <inkml:trace contextRef="#ctx0" brushRef="#br0" timeOffset="2666.45">4568 7520 166 0,'0'0'0'15,"0"0"0"-15,0 0-3 16,0 0-3-16,0 0-4 16,0 0 10-16,0 0 94 0,105 16-54 15,-22-32 5 1,17-7-15-16,15-5 3 0,5-3-14 15,0 1-18-15,-3 3 39 16,-10 6-26-16,-6 4-2 16,-9 7 8-16,1 5-8 15,1 2 3-15,-2 1-15 16,-2 0 3-16,-10-1-4 16,-7 3 1-16,-13 0-10 15,-19 27-126-15,-22 8-218 16</inkml:trace>
  <inkml:trace contextRef="#ctx0" brushRef="#br0" timeOffset="12314.59">4327 5878 445 0,'0'0'13'15,"0"0"-13"-15,0 0 0 16,0 0 7-16,0 0-6 16,-27-72 7-16,23 61 7 15,-1 2-4-15,0 3 29 16,1 4-34-16,-6 2-1 15,-6 0-5-15,-12 4-7 16,-10 16 3-16,-16 6 2 16,-8 3 2-16,-14 6 20 15,-7 0-18-15,-7 9 24 16,-6 1-4-16,-2 7-5 0,-4 10 0 16,-2 4-8-1,4 6 3-15,1 4 4 0,10 11-1 16,9 8-5-16,4 9 3 15,13 5-9-15,8-5 8 16,13-6-7-16,14-8-3 16,14-11 6-16,14-5-8 15,3-6 0-15,27-2-3 16,11-6 6-16,14-6-9 16,10-5 6-16,12-6 0 15,6-9 0-15,10-6 2 16,12-10-2-16,3-6 1 0,8-10 2 15,4-2-6 1,5-4 0-16,7-14 3 0,7-4 2 16,3 0 1-16,10 1-3 15,6-2 0-15,3 2 0 16,6-1 2-16,-1-3-2 16,3 0 0-16,1 1 4 15,4-2-4-15,-1-4 0 16,-6-4 0-16,-5-7-12 15,-13-7 11-15,-11-4-13 16,-12-4 9-16,-12-3 0 16,-9-7-5-16,-12-4-3 15,-12-4 2-15,-15-1-9 16,-17 5 17-16,-19 0-6 16,-20 4 9-16,-10-2-2 0,-9-1 2 15,-28-2 0-15,-15-5 3 16,-19-8-3-16,-17-6 8 15,-17 3-8-15,-15 2 0 16,-11 7 15-16,-16 10-7 16,-15 12 14-16,-18 16-15 15,-6 17 5-15,-7 15 3 16,3 8-15-16,8 12 0 16,10 18-1-16,8 13-2 15,14 11-15-15,19 5-8 0,22 4-36 16,29 1-20-1,28-4-118-15,22-3-58 0</inkml:trace>
  <inkml:trace contextRef="#ctx0" brushRef="#br0" timeOffset="13597.24">2924 2294 392 0,'0'0'27'0,"32"161"-7"16,-10-46 14-16,2 9 14 16,-4 5-41-16,2 5 13 15,-11-7-13 1,-1-8 1-16,2-12 35 0,-4-11-31 16,4-12-1-16,0-7-5 15,6-5-4-15,0-6-2 16,3-10 0-16,-1-10-34 15,-1-21-10-15,0-23-91 16,-3-10-18-16,-5-43 12 16,-8-21 12-16</inkml:trace>
  <inkml:trace contextRef="#ctx0" brushRef="#br0" timeOffset="14213.58">3105 2898 25 0,'-40'-127'34'0,"4"5"16"0,1 8-29 16,3 11 44-16,2 15 19 15,8 10-5-15,5 7 16 16,17 6-12-16,3 3-47 16,28-3 2-16,20-4-19 15,19-3-10-15,12-3 17 16,14-2-25-16,26-7 11 16,13-1 0-16,18 3-6 15,9 8 1-15,1 14-7 16,2 12 0-16,-2 10 6 0,3 12-6 15,1 14 0-15,0 5-5 16,-1 7 10-16,-17 0-9 16,-9 18 4-16,-18 18 0 15,-18 14-1-15,-10 23 1 16,-13 25 0-16,-5 23 1 16,-4 26 1-16,-11 21-4 15,-9 13 2-15,-8 4-3 16,-8 7-2-16,-11-10-31 15,1-19 0-15,-9-23 29 16,2-33 0-16,-4-29 4 16,-7-25-3-16,-8-18 6 15,0-15-1-15,-3-8 2 16,-17-10-1-16,-12-2 1 0,-15 0 1 16,-17-20-4-16,-21-6-1 15,-17 3-11-15,-19 0 11 16,-17 6-47-16,-17 9 7 15,-17 8-1-15,-17 7 29 16,-17 28 15-16,-9 13-8 16,-1 12 8-16,1 12 26 15,6 7-18-15,1 2 8 16,12 7 5-16,19 4-7 16,17-4 5-16,30-3-7 15,25-14-6-15,25-22-4 16,30-18-2-16,25-17-8 0,25-14-27 15,14-6-116 1,32-28 63-16,17-23-44 0</inkml:trace>
  <inkml:trace contextRef="#ctx0" brushRef="#br0" timeOffset="15453.74">3768 1852 264 0,'0'0'0'16,"0"0"54"-16,0 0 13 15,-80-57-67-15,45 57 0 0,-12 14 11 16,-2 18-11 0,-9 14 34-16,1 8-19 0,5 8-8 15,9 1 3-15,13 4-10 16,13 2 0-16,12 0 3 15,5-3-2-15,16-4-2 16,23-9-1-16,15-7 2 16,11-16 2-16,11-13-2 15,7-17 0-15,5-8 7 16,4-31-5-16,-5-13-2 16,-8-12 0-16,-12-11 4 15,-16-7 10-15,-13-5-8 0,-13-3 21 16,-18 5 21-1,-7 6-19-15,-18 8-1 0,-23 13-5 16,-11 15-19 0,-14 11-3-16,-11 17 1 0,-2 15-2 15,1 11 0-15,5 27-11 16,9 14 7-16,9 16 4 16,15 10-39-16,14 4 26 15,16 2-49-15,10-5-4 16,19-5-7-16,17-8 1 15,10-7-16-15,4-6-27 16,4-11-1-16</inkml:trace>
  <inkml:trace contextRef="#ctx0" brushRef="#br0" timeOffset="15715.79">3932 2503 566 0,'0'0'1'0,"-20"86"2"16,17-12 29-16,3 6-14 16,0 0 4-16,0-8 22 15,0-9-24-15,8-4-4 16,5-6-9-16,2-4-2 16,2-6 2-16,1-7-7 15,1-9-1-15,1-11-1 16,-4-8-3-16,0-8-22 0,3-3-45 15,0-24-7-15,-5-16-17 16,-4-10-209-16</inkml:trace>
  <inkml:trace contextRef="#ctx0" brushRef="#br0" timeOffset="15876.6">4028 2867 447 0,'0'0'1'16,"-56"71"1"-16,23-11 17 15,-2 9-19-15,-7 3 7 16,5-4-1-16,2-9-6 16,10-12 4-16,8-10-4 15,10-9-7-15,4-12-49 16,3-12-55-16,0-4-78 16</inkml:trace>
  <inkml:trace contextRef="#ctx0" brushRef="#br0" timeOffset="16053.15">4110 3099 400 0,'0'0'13'0,"88"69"27"16,-30-26 5-16,3 1-43 16,-5-11-2-16,-7-10 8 15,-7-10-8-15,-2-10-1 16,-3-3-38-16,-10-13-148 15</inkml:trace>
  <inkml:trace contextRef="#ctx0" brushRef="#br0" timeOffset="16864.84">4651 1441 546 0,'-87'-26'28'16,"12"22"-28"-16,8 5 40 0,7 34-31 16,5 20 4-16,7 11-11 15,12-1 42-15,20-5-20 16,16-5-6-16,1 2-8 15,30 0-10-15,12-5-1 16,10-10-3-16,13-16 4 16,4-14-5-16,12-12 11 15,3 0-6-15,-4-18 0 16,-4-12-8-16,-14-3 0 16,-12-8-7-16,-13 0 2 15,-18 1 4-15,-20 5 9 16,-10 13 0-16,-35 12-2 15,-17 10-29-15,-13 7-25 0,-7 25-20 16,0 10 27-16,8 5 2 16,13 4-20-16,15 2-119 15,7-4 48-15</inkml:trace>
  <inkml:trace contextRef="#ctx0" brushRef="#br0" timeOffset="17113.87">4670 2100 677 0,'0'0'0'15,"-19"152"0"-15,11-53 9 16,5-2-9-16,1-5 2 15,2-8-2-15,0-7 0 16,8-3 4-16,8-7-4 16,6-11-3-16,9-14-45 15,1-18-81-15,3-18-90 16</inkml:trace>
  <inkml:trace contextRef="#ctx0" brushRef="#br0" timeOffset="17297.05">4758 2838 615 0,'0'0'0'16,"-41"118"0"-16,33-67 0 16,2-16-25-16,6-21-110 15,-2-14-38-15</inkml:trace>
  <inkml:trace contextRef="#ctx0" brushRef="#br0" timeOffset="17476.47">5137 2413 682 0,'0'0'11'0,"0"0"-3"16,94 97-8-16,-61-53 0 15,-3 6 8-15,-2 5-5 16,0 7-3-16,6 2 0 16,-2-3-80-16,-9-20-276 15</inkml:trace>
  <inkml:trace contextRef="#ctx0" brushRef="#br0" timeOffset="17614.91">4976 2795 630 0,'0'0'7'16,"-85"24"-7"-16,67-14-301 15</inkml:trace>
  <inkml:trace contextRef="#ctx0" brushRef="#br0" timeOffset="17746.43">5344 2897 389 0,'0'0'6'15,"129"78"-6"-15,-55-28 0 0,0-6-58 16</inkml:trace>
  <inkml:trace contextRef="#ctx0" brushRef="#br0" timeOffset="21706.87">4211 1312 28 0,'0'0'3'0,"0"0"-2"16,0 0-1-16,0 0-14 16,0 0 14-16,0 0 4 15,-58-21 11-15,46 17 7 16,4 2-5-16,1 0-13 0,-1 0-4 15,3 2-4 1,-3-1-33-16,6-1-1 0</inkml:trace>
  <inkml:trace contextRef="#ctx0" brushRef="#br0" timeOffset="22830.09">4026 1303 13 0,'0'0'24'0,"0"0"-6"0,0 0-12 15,0 0-4-15,0 0-2 16,0 0-1-16,5 0 1 16,5 0 6-16,2 0-6 15,3 0-1-15,0 0 1 16,3 0 2-16,-3 0 2 15,0 0-4-15,-2 0-4 16,-1 0 1-16,-5 0 1 16,-1 0 0-16,-4 0 2 15,-2 0 0-15,0 0 23 16,0 2-1-16,0 13 18 16,-6 10 62-16,-6 11-44 15,-6 10-13-15,0 8 16 0,-3 6-22 16,0 0-9-16,-1-1-9 15,4-6 5-15,2-8 7 16,7-8-26-16,7-7-2 16,2-4-5-16,0-5-5 15,11-6 3-15,5-3 2 16,2-6-5-16,4-4 2 16,1-2 5-16,1 0-2 15,-2 0 6-15,-1-1-6 16,-3-2 1-16,-3 3-1 15,0 0 1-15,-5 0 4 16,2 13-3-16,-5 7-2 0,-1 4 11 16,-3 6-1-16,-2 3 1 15,-1 4 1-15,0 5-10 16,0-4 17-16,0 2-18 16,-1-3 3-16,1-3 8 15,0-4-12-15,7-2 1 16,7-6-1-16,9 0 0 15,3-6-4-15,2-2 5 16,2-3-1-16,0-2 1 16,-3 0 1-16,2-1-1 15,-1 2-1-15,-1 0 5 16,-2 1-4-16,1 3 0 16,-8 4-1-16,-5 5 5 15,-2 5-3-15,-6 5 3 16,-4 5 2-16,-1 5-7 0,0 4 24 15,-3 1-20 1,-6-3 0-16,0-5 2 0,-3-7-1 16,6-3 0-16,0-6-5 15,6-5 3-15,0-5-8 16,0-5 5-16,7 1-6 16,10-2 3-16,3-1 6 15,2 1 1-15,3-3-4 16,0 2 0-16,-3 3-1 15,2 0 1-15,-7 3-2 16,-1 6 1-16,-3 3 1 16,-6 8 4-16,-1 3-4 0,-4 3 2 15,-2 0 7-15,0 2-9 16,0 2 0-16,0-4 9 16,-1-1-9-16,1-3 4 15,0-7-4-15,3-3 0 16,16-4-1-16,3-5 1 15,9-1-3-15,5-4 1 16,3-2 4-16,2-6-2 16,-5 0 0-16,-4 4 0 15,-7 2 0-15,-3 4 0 16,-6 3 0-16,-6 5 3 16,-8 12-3-16,-2 9 1 15,-1 15-1-15,-16 9 0 0,-6 9-5 16,1-1-2-1,0 1-58-15,4-3-46 0,2-5-151 16</inkml:trace>
  <inkml:trace contextRef="#ctx0" brushRef="#br0" timeOffset="35301.26">11257 8750 415 0,'0'0'0'16,"0"0"-9"-16,0 0 9 16,129 1 2-16,-59-1 3 15,16 0 4-15,11-8 22 16,13-12-1-16,13-7 21 16,17-2-29-16,10 0 3 15,18 1 7-15,8 6-15 0,11 8 3 16,1 6-20-16,-11 8 0 15,-10 0 14-15,-8 0-11 16,-2 2-3-16,2-2 12 16,9 0-9-16,2-3 7 15,1-6-10-15,3-1 0 16,-3 0 3-16,1 5-3 16,-8 0 0-16,-5 5-3 15,-13 0-52-15,-9 0-21 16,-10 0-82-16,-14 0-192 15</inkml:trace>
  <inkml:trace contextRef="#ctx0" brushRef="#br0" timeOffset="36000.48">17317 8777 287 0,'0'0'58'0,"0"0"-58"15,-75-33 88-15,75 31-20 0,5-1-55 16,37-1-7-16,32-6 47 15,40-6 6-15,40-4 1 16,36-1-51-16,32 3-4 16,18 6 3-16,12 7-8 15,2 5-14-15,-12 24-79 16,-24 7-202-16</inkml:trace>
  <inkml:trace contextRef="#ctx0" brushRef="#br0" timeOffset="45266.74">20094 12768 175 0,'0'0'26'16,"0"0"143"-16,115 47-32 15,-49-18-43-15,8 3-58 16,4-4 22-16,1-3-19 0,-1-9-21 16,8-8-1-16,12-8 0 15,16 0-16 1,15-22-2-16,7-10-7 0,-10-6-58 16,-18 1-177-16</inkml:trace>
  <inkml:trace contextRef="#ctx0" brushRef="#br0" timeOffset="46197.23">6566 13975 128 0,'0'0'0'15,"0"0"0"-15,0 0 7 16,-82-28-6-16,70 22 0 15,4-2 3-15,-2-2 6 16,0-2 0-16,-3-1 20 16,3 4 4-16,-2 3-22 0,0-2-10 15,-2 4-4-15,2 2-28 16,-2 2-9-16,1 0 31 16,0 0 8-16,-1 0 4 15,0 0 19-15,1-4 22 16,-7-6 22-16,-1 1-21 15,-4-4-8 1,-5-3-12-16,-1 2 10 0,1-1 18 16,9 3-29-16,5 5 25 15,11 4 19-15,5 2-43 16,0-1-25-16,20-8-1 16,27-10 2-16,27-9 1 15,24-7-3-15,29-4 0 16,43 4-1-16,49 6 1 0,55 13-38 15,36 14-104-15,18 3-290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5T15:24:56.294"/>
    </inkml:context>
    <inkml:brush xml:id="br0">
      <inkml:brushProperty name="width" value="0.05292" units="cm"/>
      <inkml:brushProperty name="height" value="0.05292" units="cm"/>
      <inkml:brushProperty name="color" value="#FF0000"/>
    </inkml:brush>
  </inkml:definitions>
  <inkml:trace contextRef="#ctx0" brushRef="#br0">10996 11118 597 0,'0'0'145'0,"0"0"-145"16,0 0 8-16,0 0-8 15,0 0 10-15,73 0 28 16,-12 0 6-16,22-5-34 16,18-3-9-16,14 0-1 15,9 4-57-15,-5 4-97 16</inkml:trace>
  <inkml:trace contextRef="#ctx0" brushRef="#br0" timeOffset="744.12">13135 11130 712 0,'0'0'0'0,"162"3"0"0,-54 6 0 16,3-2-40-16,-6 1-60 15,-12-3-138-15</inkml:trace>
  <inkml:trace contextRef="#ctx0" brushRef="#br0" timeOffset="3306.17">5214 16342 446 0,'0'0'4'0,"0"0"24"16,0 0-7-16,0 0 41 16,0 0-22-16,0 0 3 15,0 0-7-15,-22 0-19 16,30 0 7-16,19 3-19 16,14-2 15-16,16 1 13 15,12-2-31-15,7 0 1 16,6 0-1-16,14-10-1 15,-1 4-1-15,7-1-3 0,3 2-45 16,-1 5-47 0,-1 0-163-16</inkml:trace>
  <inkml:trace contextRef="#ctx0" brushRef="#br0" timeOffset="4411.1">7372 16261 18 0,'0'0'278'16,"0"0"-253"-16,0 0-8 15,0 0-13-15,0 0 33 16,0 0 32-16,0 0 27 16,105 8-16-16,-35-3-35 15,26-3-20-15,17-2-15 16,22-3-3-16,13-14-14 15,14 5-95-15,2 6-327 16</inkml:trace>
  <inkml:trace contextRef="#ctx0" brushRef="#br0" timeOffset="6175.25">17881 14896 433 0,'0'0'8'0,"0"0"16"15,0 0-14-15,0 0 18 16,0 0 23-16,0 0 48 16,77 66-33-16,-49-14-31 15,3 7 0-15,-3 1-13 16,-1-6-5-16,-3-4 24 15,0-8-40-15,-3-6 4 16,0-7 3-16,-3-7-8 16,-6-4 0-16,0-8 0 15,-6-6 1-15,-1-4-8 16,-1 0 3-16,0-7-27 0,1-20 31 16,-1-15-14-1,-3-15 5-15,-1-11 1 0,0-6 8 16,0 2-7-16,0 3-2 15,0 6 6-15,0 6-4 16,0 10 7-16,0 12 0 16,1 15 0-16,2 15 0 15,-1 5-5-15,1 8 5 16,4 27 0-16,3 16 23 16,-2 11-16-16,7 6 3 15,0 1-4-15,4-2-6 16,2-2 27-16,0-6-24 15,1-14 2-15,1-7 6 0,-7-13-10 16,2-10 1-16,-3-8-2 16,-7-7 2-16,-2 0-5 15,-1 0 3-15,-2 0 0 16,3-21 1-16,-1-15-1 16,-1-13-1-16,-1-12-5 15,3-4-23-15,-3 1 27 16,7 5-27-16,-2 7-6 15,3 6-31-15,2 9-73 16,0 7-79-16,3 8-103 16</inkml:trace>
  <inkml:trace contextRef="#ctx0" brushRef="#br0" timeOffset="6873.58">18746 14443 474 0,'0'0'163'0,"0"0"-135"15,0 0 29-15,0 0-24 16,0 0-10-16,0 0 20 15,-10 96-18-15,18-39-9 16,2 4 1-16,1-3-13 0,-5-8-4 16,0-3 0-16,-2-7 3 15,-3-1-11-15,-1-1-19 16,0-1-13-16,0-3-11 16,-6-6-91-1,-5-11-105-15,-4-14-123 0</inkml:trace>
  <inkml:trace contextRef="#ctx0" brushRef="#br0" timeOffset="7058.1">18525 14502 442 0,'0'0'85'0,"0"0"-30"16,0 0 8-16,0 0-16 15,25-76-22-15,0 68-9 16,10 1-16-16,12 3 0 15,6 4-1-15,4 0 1 16,2 0-62-16,-1 0-86 16,-7 13-187-16</inkml:trace>
  <inkml:trace contextRef="#ctx0" brushRef="#br0" timeOffset="7594.85">19170 14622 572 0,'0'0'24'15,"0"0"-16"-15,-5 95 10 16,5-39 35-16,0 4 3 16,0 3-24-16,2-1 19 15,9-6-35-15,2-1-7 16,2-3 13-16,7-3-10 15,1 0 1-15,5-9-13 16,7-6 6-16,3-8-14 0,6-11 8 16,5-13-14-1,4-2-16-15,3-24-29 0,-4-13-44 16,-6-5-133-16,-15 2-183 16</inkml:trace>
  <inkml:trace contextRef="#ctx0" brushRef="#br0" timeOffset="7786.41">19235 14988 674 0,'0'0'13'0,"0"0"-13"15,0 0-1-15,0 0 1 16,128-56 0-16,-58 28 0 15,6-4-52-15,-6 2-145 16</inkml:trace>
  <inkml:trace contextRef="#ctx0" brushRef="#br0" timeOffset="7998.89">19211 14489 763 0,'0'0'22'0,"0"0"-21"0,0 0-1 15,0 0-42-15,74-9 42 16,10-3 16-16,18-6-16 16,8-2-14-16,-1 5-102 15,-14 7-178-15</inkml:trace>
  <inkml:trace contextRef="#ctx0" brushRef="#br0" timeOffset="9223.67">15628 17108 555 0,'0'0'30'0,"0"0"-29"16,0 0 14-16,0 0-10 16,0 0 40-16,0 0-8 15,0 47-10-15,13-1 18 16,6 11-14-16,-3-3-25 15,2-6 8-15,-3-9-12 16,-5-14-2-16,-1-11 0 16,0-7 1-16,-3-3-1 15,0-4 0-15,-2 0-3 16,0 0-2-16,3-16-14 16,-1-18 8-16,1-11 0 15,0-12 9-15,1 2-1 16,-3 7-7-16,-1 15 10 0,0 10 3 15,-3 18-3-15,0 1-5 16,4 4-7-16,4 9 7 16,3 14 5-16,7 7 18 15,1 7-13-15,-1-7 12 16,-1-4-17-16,-3-8 0 16,-2-8-3-16,-5-7 6 15,-1 0-6-15,-2-3-2 16,-5 0 5-16,0 0 12 15,0 0-9-15,1-4-2 16,1-12 6-16,-1-8-5 16,4-8-2-16,0-2-15 0,4 0-3 15,5 2-4-15,1 3-81 16,1 2-29-16,2 7-90 16</inkml:trace>
  <inkml:trace contextRef="#ctx0" brushRef="#br0" timeOffset="9412.16">16132 17077 42 0,'0'0'446'0,"0"0"-432"15,0 0-7-15,0 0-3 16,0 0 49-16,0 0 5 16,70 32-29-16,-42-28-15 15,8-4-14-15,1 0 0 0,1 0 4 16,-1 0-4-1,-8 0-58-15,-5 0-21 0,-9 10-66 16,-10 2-94-16</inkml:trace>
  <inkml:trace contextRef="#ctx0" brushRef="#br0" timeOffset="9600.31">16215 17396 665 0,'0'0'67'15,"0"0"-66"-15,0 0 6 16,0 0-1-16,0 0-6 0,0 0 0 16,23-9 1-1,8-12-1-15,6-5-6 0,6-10-36 16,1 0-77-16,-1 0-87 16,-4 1-117-16</inkml:trace>
  <inkml:trace contextRef="#ctx0" brushRef="#br0" timeOffset="10206.45">17142 16394 330 0,'0'0'217'0,"0"0"-217"15,0 0-31-15,0 0 31 16,-71-11 15-16,35 11 12 16,0 0-2-16,-1 0 0 15,-2 0-15-15,-1 0 2 16,3 3 7-16,0 3-3 15,7-3 21-15,4 4-24 16,8 3-7-16,2 0 4 16,9 1-7-16,-1 7-3 15,8 7-2-15,0 10 2 16,0 15-1-16,12 10 1 0,2 15 0 16,1 5 2-16,-1 8-1 15,0 5 1-15,-3 4 3 16,1 4-4-16,-2 2 28 15,-4 2-17-15,1 3-3 16,-3-4 8-16,-2-5-16 16,0-7 6-16,1-12-7 15,0-10 0-15,2-15 18 16,2-11-18-16,-1-14 7 16,2-8 2-16,2-8-8 15,3-3 8-15,1-2-9 16,3-3 3-16,5-3-12 0,5-3 8 15,4 0-8-15,9-19-12 16,8-2 0-16,2-7-33 16,4 3-38-16,-1-1-86 15,-8 4-58-15</inkml:trace>
  <inkml:trace contextRef="#ctx0" brushRef="#br0" timeOffset="11389.42">17493 16541 476 0,'0'0'65'16,"0"0"-41"-16,0 0 34 15,0 0-9-15,0 0-7 16,0 0-1-16,1 46-18 16,16-9 2-16,-4 0-7 15,3-5-8-15,-3-6 11 0,1-3-20 16,-2-5 1 0,-1-5 2-16,-2-4-3 0,-1-3-2 15,-4-6-2-15,-1 0-9 16,0 0 6-16,0 0-18 15,2-5 6-15,1-15 11 16,-1-7 5-16,1-3-7 16,2-3-5-16,-3 5 14 15,-1 6-7-15,0 6 7 16,-1 8-2-16,0 5-1 16,0 3-11-16,5 0 12 15,1 8-1-15,6 17 6 16,1 3 11-16,3 6-14 0,-2-3 0 15,1-8 4-15,0-5 0 16,-4-6-5-16,-1-7 1 16,-8-3 0-16,0-1-4 15,-4-1 3-15,1 0 1 16,-2-4 4-16,3-17-2 16,2-7-4-16,1-6-12 15,0-6-29-15,3 1-70 16,-3 5-155-16</inkml:trace>
  <inkml:trace contextRef="#ctx0" brushRef="#br0" timeOffset="12311.46">17998 16669 511 0,'0'0'34'16,"0"0"-34"-16,20 101 0 16,-15-68 55-16,4 0 1 15,0-5-24-15,-2-4-17 16,4-6-14-16,-2-5-1 16,-2-6 0-16,2-3-11 15,-1-4 8-15,-1 0-17 16,4-4-47-16,-2-17 13 15,-1-9-59-15,0-3-11 0,-3-3-14 16,0 5 59 0,-5 7 60-16,2 6 19 0,-2 7 33 15,0 5 12-15,0 6 12 16,0 0 6-16,0 0 7 16,0 0-16-16,0 8 1 15,2 11-36-15,1 6-2 16,0 0 1-16,2 0-3 15,2-6 1-15,1-2-12 16,-1-4 2-16,1-2-1 16,0-5-5-16,-1-3-7 15,-1-3-4-15,3 0-57 0,2 0 3 16,-5-15 25-16,1-5-20 16,-2-4-47-16,1 2 18 15,-2 2 81-15,-1 4 8 16,-3 8 36-16,0 2 2 15,0 4 38-15,0 2-42 16,0 0 20-16,0 0 2 16,0 0-12-16,3 6-6 15,-1 6-27-15,4 1-5 16,0-3-6-16,1-2 3 16,1-3-6-16,-1-3 3 15,4-2-6-15,-2 0-9 16,2 0 7-16,4-10-17 0,-1 2-9 15,3 1 23 1,-2 4 10-16,0 1 1 0,-1 0 0 16,-1 0-1-16,0-1 2 15,1-4 6-15,2-1 10 16,1-3-11-16,1-3 0 16,0-3-6-16,1-1 0 15,-3 3-11-15,-5-2-26 16,-5 4 34-16,-3-1-4 15,-3 4 6-15,0 0 1 16,-6 2 0-16,-4 3 4 16,-4 2 54-16,1 3-58 15,-2 0 82-15,4 0-25 16,0 10-22-16,3 3 17 0,0 4-18 16,5 3-12-16,3 2-4 15,0-1-7-15,6-1 9 16,13-3-17-16,4-4 1 15,2-3-8-15,3-4 2 16,0-5-18-16,1-1-28 16,-7-3-92-16,-7-16-272 15</inkml:trace>
  <inkml:trace contextRef="#ctx0" brushRef="#br0" timeOffset="12475.17">18355 16428 749 0,'0'0'0'0,"0"0"-17"15,0 0-26-15,0 0 41 16,0 0-46-16,0 0-89 16</inkml:trace>
  <inkml:trace contextRef="#ctx0" brushRef="#br0" timeOffset="13159.01">17402 17509 634 0,'0'0'16'0,"0"0"-13"0,0 0-3 15,0 0 6-15,0 0 23 16,0 0-5-16,27 39 5 16,-10-18-14-16,-1 1 18 15,-1-8-24-15,-3-3 6 16,-2-1 0-16,2-2-10 16,-5-1 7-16,3-1-12 15,0-2 0-15,-4-1-2 16,-1-2 2-16,-3-1-5 15,-1 0-5-15,-1 0-12 16,2-1 20-16,0-17-9 16,1-7 11-16,2-8 5 15,-1-4-2-15,1 5-6 16,1 4 1-16,-1 10 2 0,3 6-4 16,-4 9 4-16,1 3-16 15,4 0 15-15,1 8-5 16,2 14 6-16,5 9 12 15,-1 5-7-15,2 2 7 16,-3-6-12-16,-1-6 0 16,-2-10 2-16,-2-6-2 15,-3-3-2-15,-3-7 2 16,2 0 0-16,-2 0-2 16,3-7 2-16,-2-15 0 15,3-8-4-15,-1-7-2 16,1-6-35-16,-1-1-39 15,2 9-132-15,-2 12-157 0</inkml:trace>
  <inkml:trace contextRef="#ctx0" brushRef="#br0" timeOffset="13506.28">17846 17615 296 0,'0'0'78'15,"0"0"-78"-15,0 0-15 16,0 0 15-16,0 0 19 16,0 0-5-16,80-20 14 15,-68 3-8-15,-4-6 3 0,-4 4-11 16,-4 2-12-16,0 7 0 16,0-3-5-16,-7 6 5 15,-4 3-16-15,-2 4 16 16,2 0 16-16,2 0 54 15,-3 6-68-15,6 6 2 16,1 4 22-16,1-2 2 16,3 2-3-16,1 3-13 15,0-4-11-15,6-2-1 16,10-1-4-16,4-3-10 16,3-3-3-16,4-3-65 15,1-3-49-15,-2 0-128 16</inkml:trace>
  <inkml:trace contextRef="#ctx0" brushRef="#br0" timeOffset="13723.3">18104 17535 130 0,'0'0'143'0,"0"0"-111"15,0 0-14-15,0 0 18 16,0 0-19-16,0 0 55 16,-36-36-31-16,24 36-3 15,3 6-19-15,2 8-12 16,0 0 2-16,5 2 16 15,0 0-5-15,2 0-5 16,0-2-15-16,0 0-4 16,2-4 3-16,7-2-22 15,-2-4-12-15,3-1-35 0,3-3-47 16,-5-5-37-16,2-15-38 16</inkml:trace>
  <inkml:trace contextRef="#ctx0" brushRef="#br0" timeOffset="14656.6">18110 17352 193 0,'0'0'144'0,"0"0"-109"16,0 0-10-16,0 0 51 15,0 0-15-15,0 0-21 16,-5-58-5-16,5 58-21 16,0 0 1-16,0 4 7 15,0 18 2-15,0 10 8 16,3 6-10-16,2 1-7 15,2 0-1-15,2-8-14 0,3-5 2 16,6-6-2 0,1-7-16-16,3-3 2 0,5-9-29 15,1-1-23-15,0 0 24 16,1 0-27-16,-4-11 13 16,-3-2 38-16,-1-6-21 15,-3-1 33-15,-9 2-23 16,-2-1 9-16,-4 5 20 15,-3 3 11-15,0 1 30 16,0 5 4-16,-7 5-10 16,-3 0-7-16,-4 0 0 15,1 4-5-15,-4 7 7 16,4 4-27-16,-1 2 2 16,6 0-4-16,0-1 1 0,5-4 3 15,1-4-5-15,2 1-5 16,0-6-3-16,0-1-8 15,5 0-55-15,5-2 5 16,-1 0-26-16,3 0 85 16,-1-7-31-16,-1-2 19 15,-1 5 18-15,-3 2 1 16,-2 2 23-16,4 0 13 16,1 10 34-16,0 10 23 15,0 5-47-15,3 3-10 16,-8 3-10-16,1 2-7 0,-5 2-9 15,0-1 12-15,0-1-18 16,-11-5 36-16,-2-2-23 16,0-7-14-16,-3-5 14 15,5-4-11-15,1-6-5 16,3-4-1-16,3 0-17 16,0-4 9-16,0-10-84 15,3-5 64-15,1-1-2 16,0-6-13-16,9 3 18 15,12 2 15-15,1-1 10 16,-1 4 1-16,1 2 3 16,0-4 3-16,2 1-2 15,2-2 3-15,1-6-3 16,0-1-5-16,0-2 3 0,-5 0 3 16,-6 3-1-16,-5 5 24 15,-6 7-7-15,-5 4-10 16,0 0-7-16,-2 5 3 15,-12-1-6-15,1 4 5 16,-5 3 0-16,3 0 2 16,4 0 5-16,5 10-11 15,2-4 23-15,4 9-19 16,0 0-2-16,2 4 0 16,14-2-5-16,7-3-3 15,3-4 1-15,1 0-15 16,3-4-14-16,-2-3-27 15,-5-2-69-15,-5-1-113 0</inkml:trace>
  <inkml:trace contextRef="#ctx0" brushRef="#br0" timeOffset="15306.47">17573 18299 19 0,'0'0'403'0,"0"0"-372"16,0 0-12-16,0 0 11 15,0 0 41-15,0 0 20 16,8-4-58-16,0 4-26 16,4 4 7-16,3 12 14 15,2 2 9-15,2 1-23 16,-5 0-14-16,3-2 14 15,-7-4-12-15,1-6-2 0,-3-4 0 16,-3-3-5-16,1 0 1 16,2 0-17-16,-1-10 1 15,0-16 20-15,0-5-17 16,1-4 11-16,-2-3-9 16,0 7 7-1,0 7 3-15,-2 10-5 0,1 8 10 16,-2 6-1-16,1 0 1 15,7 0 0-15,3 6 8 16,1 12 13-16,5 2 9 16,-1-1-27-16,-2-2-3 15,2-7 21-15,-2-1-18 0,-5-5-3 16,-4-2 0-16,1-2 0 16,-3 0 0-16,-1 0-1 15,1-12 1-15,1-5-6 16,-1-6 1-16,0 0-16 15,-1-3-9-15,3 3-50 16,-1 2-42-16,0 5-58 16,0 6-117-16</inkml:trace>
  <inkml:trace contextRef="#ctx0" brushRef="#br0" timeOffset="15463.9">18067 18159 396 0,'0'0'148'16,"0"0"-134"-16,0 0-12 15,3 71 38-15,-1-52 5 0,3 0-5 16,2-2-38-16,1-1 0 16,-1-2-4-16,-2-2-15 15,1-1-40-15,-3 2-89 16,-3-1-149-16</inkml:trace>
  <inkml:trace contextRef="#ctx0" brushRef="#br0" timeOffset="15625.86">18051 18354 485 0,'0'0'44'0,"0"0"-44"0,0 0 0 15,0 0 0-15,0 0 6 0,0 0 3 16,8-75-9 0,5 64-6-16,0 2-25 0,2 6-13 15,1 3-41-15,-3 0-125 16</inkml:trace>
  <inkml:trace contextRef="#ctx0" brushRef="#br0" timeOffset="16489.95">18259 18331 122 0,'0'0'44'16,"0"0"-43"-16,0 0-2 15,0 0 5-15,0 0 42 16,35-75-21-16,-35 49-15 15,0 2 21-15,0 0-11 16,-9 6 4-16,-4 3 6 0,0 6-3 16,-1 9-14-16,6 0 51 15,2 0-9-15,2 0 0 16,0 6-43-16,3 10 15 16,1 11-12-16,0 4-14 15,6 5 2-15,10-4-3 16,4-4 7-16,4-3-7 15,3-5-18-15,-1-10-20 16,0-8-21-16,0-2-11 16,-6-5-18-16,-1-16 0 0,-8-4-38 15,-2-5 94 1,-6 4 22-16,-3 0 10 0,0 5 45 16,0 8 2-16,0-1 23 15,0 6-18-15,0 3-20 16,0 3 14-16,0 2-9 15,0 0 28-15,0 5-3 16,0 12-32-16,0 10-15 16,1 3-9-16,5 2 10 15,0-5 40-15,0-5-33 16,2-5-9-16,-5-4 10 16,-1-7-24-16,-2-2 12 15,0-4-12-15,2 0-4 16,-1 0 2-16,2-9-28 0,3-11-58 15,3-6 63-15,2-7-33 16,1 2-39-16,1 5-30 16,-1 6-19-16,2 5 87 15,-4 4 59-15,2 7 0 16,-6 4 34-16,0 0 34 16,0 12 33-16,3 13 9 15,-1 8-27-15,3 4-25 16,0 1-21-16,-1-4-16 15,1-4 9-15,-2-11-20 16,-2-4-2-16,1-7-8 16,-4-6 0-16,1-2-8 15,-1 0-17-15,1-18-25 0,-1-6 14 16,0-4 22 0,-2-4-47-16,-1 4-23 0,-1 1 35 15,2 7 47-15,-1 8 1 16,6 2 1-16,-2 1 1 15,4 4 1-15,3 5 20 16,0 0 14-16,3 0-2 16,1 7 0-16,4 1-26 15,3 1-5-15,2 1-2 16,-2-5-1-16,3 2-17 16,1 1-70-16,-3-3-128 15</inkml:trace>
  <inkml:trace contextRef="#ctx0" brushRef="#br0" timeOffset="17547.16">18902 16455 500 0,'0'0'92'0,"0"0"-84"16,0 0-8-16,0 0 0 15,0 0 7-15,0 0-7 16,113-79 10-16,-57 53-6 16,4 4-4-16,3 4 2 15,1 6 0-15,-7 9 4 0,-6 3 2 16,-10 1-5-1,-8 18 24-15,-8 6-24 0,-5 8 10 16,-5 6-2-16,-3 9 4 16,-6 11 12-16,0 11-15 15,-1 10-2-15,4 7 16 16,2 9-20-16,4 1 2 16,2 7 6-16,6 1 0 15,4 7-12-15,0 2-1 16,2-3 3-16,-1 3 0 15,-1-8-4-15,-3-2 0 16,-2-5 5-16,-3-9-4 16,-2-7-2-16,-1-10 1 15,-7-11 0-15,-3-12 3 16,-4-9 2-16,-2-7-5 0,0-14 0 16,-5-10 2-1,-8-3-5-15,-9-7-15 0,-7 0-20 16,-8-7 18-16,-4-16-33 15,0-8-18-15,0-4-10 16,2-6-55-16,4-1-78 16</inkml:trace>
  <inkml:trace contextRef="#ctx0" brushRef="#br0" timeOffset="19489.93">20597 16805 194 0,'0'0'133'15,"0"0"-129"-15,0 0 2 16,0 0 2-16,0 0 57 16,0 0 37-16,0 0-42 15,0 0-26-15,0 0 5 16,0 0-13-16,0 0 10 15,0 0-10-15,0 0-10 16,0 0 21-16,0 0-32 16,0 0 6-16,0 0 12 15,0 10-22-15,2 19 7 0,4 15-3 16,8 14-2 0,-1 2 35-16,4 3-29 0,0-4 1 15,-1-4 13-15,-3-3-12 16,-2 0-1-16,-2-4-7 15,1-4-3-15,-1-4 13 16,4-6-13-16,4-9-2 16,5-4-4-16,5-5 3 15,4-6 1-15,3-6-32 16,1-4-17-16,2-16-5 16,-8-12-103-16,-10-6-159 15</inkml:trace>
  <inkml:trace contextRef="#ctx0" brushRef="#br0" timeOffset="19698.66">20768 17282 346 0,'0'0'247'16,"0"0"-247"-16,0 0-11 15,0 0-1-15,0 0 12 16,0 0 16-16,21-34 4 15,4 14 19-15,5-3-39 16,1 1-9-16,-1 1-4 16,-3 1-16-16,-5 3-36 15,-3 5-35-15,-10-2-110 16</inkml:trace>
  <inkml:trace contextRef="#ctx0" brushRef="#br0" timeOffset="19908.72">20748 16964 200 0,'0'0'329'0,"0"0"-329"16,0 0-21-16,0 0-28 16,0 0 49-16,0 0 10 15,99-86-9-15,-50 62-2 16,7 2-46-16,3 3-1 0,0 6 27 15,-5 9-45-15,-10 4-96 16</inkml:trace>
  <inkml:trace contextRef="#ctx0" brushRef="#br0" timeOffset="20087.33">21257 16981 381 0,'0'0'11'15,"0"0"-8"-15,0 0-4 16,0 0 2-16,90-12 5 16,-64 5-6-16,4-1 3 15,1-2-15-15,0 4 9 0,-1 4-71 16,-8 2-90-16</inkml:trace>
  <inkml:trace contextRef="#ctx0" brushRef="#br0" timeOffset="20253.57">21479 17116 309 0,'0'0'265'0,"0"0"-214"15,0 0-51-15,0 0 0 16,0 0-2-16,0 0 1 16,5 7-5-16,22-24 4 15,6-8-35-15,9-9-61 0,-1-6-189 16</inkml:trace>
  <inkml:trace contextRef="#ctx0" brushRef="#br0" timeOffset="20740.05">22129 16147 279 0,'0'0'0'0,"0"0"-187"16,0 0 127-16,-99-40 60 15,63 35 62-15,1-2-62 16,4 6 44-16,4-1-44 0,8 2 13 16,2 0 60-16,4 3-1 15,3 14-62-15,5 6 14 16,2 13 34-16,3 13-32 15,0 14 3-15,1 6-7 16,11 1 12-16,2 2 14 16,-1-1-21-16,2 3-5 15,0 6 0-15,3 3 11 16,0 5 1-16,1 5-7 16,-1-2-17-16,-4 2 26 15,2-2-15-15,-5-2 1 16,1-2 7-16,-4-2-20 0,-2-13 5 15,2-9-12-15,1-18 6 16,0-10-7-16,1-15-1 16,5-12 0-16,5-8-7 15,7-3-7-15,8-26-13 16,5-11-36-16,2-14 7 16,5-9-69-16,-6-7-187 15</inkml:trace>
  <inkml:trace contextRef="#ctx0" brushRef="#br0" timeOffset="21175.05">22390 16059 595 0,'0'0'78'0,"0"0"-66"0,0 0-1 16,0 0-6-16,0 0 21 15,0 0 36-15,-13-1-47 16,11 8 10-16,1 7-3 16,-1 11-9-16,1 10-2 15,1 3-7-15,0 4-3 16,4 0 15-16,9-2-16 16,0-3-2-16,3-9 1 15,0-8 0-15,2-6-9 16,4-9-16-16,2-5-14 15,0 0-4-15,-2-9-103 16,-4-11-126-16,-11-1-78 16</inkml:trace>
  <inkml:trace contextRef="#ctx0" brushRef="#br0" timeOffset="21344.74">22475 16231 200 0,'0'0'45'16,"0"0"-33"-16,0 0 6 16,0 0 33-16,0 0-41 15,88-40-9-15,-66 24-2 16,-1 0-43-16,-1-2-101 16</inkml:trace>
  <inkml:trace contextRef="#ctx0" brushRef="#br0" timeOffset="21543.8">22448 16009 448 0,'0'0'25'0,"0"0"-16"16,98-46 4-16,-54 28-13 15,-4-1-2-15,4 3-26 16,3 4-80-16,-4 5-133 16</inkml:trace>
  <inkml:trace contextRef="#ctx0" brushRef="#br0" timeOffset="22924.31">22777 16095 392 0,'0'0'31'0,"0"0"-25"16,0 0 21-16,0 0 69 0,0 0 26 15,0 0-54-15,-7 12-35 16,7 20-6-16,0 14-23 16,0 10 9-16,0 4 18 15,6-1 1-15,4-4 5 16,4-8-37-16,2-11 5 16,-1-7-4-16,0-11-1 15,0-7-8-15,-2-5-4 16,3-6-16-16,-5 0-2 15,3-1-16-15,-4-16-13 16,1-5 55-16,-4-2-28 0,-4 0-7 16,-3 2 17-1,0 2 1-15,0 6 18 0,0 6 5 16,0 3-2-16,0 4 28 16,0 1-28-16,0 0 5 15,0 0 13-15,0 0 11 16,3 12 1-16,6 10-24 15,6 2-4-15,0 0 7 16,2-8-9-16,-2-4 0 16,0-7 0-16,1-2-6 15,0-3-13-15,0 0-39 16,0-13-29-16,1-6 53 16,-1-6-27-16,-2-2 8 15,-3 3-23-15,-2 8 16 16,-4 4 39-16,-3 10 21 0,-2 2 13 15,0 0 90-15,0 0-22 16,0 0-40-16,0 0-1 16,0 0-8-16,0 0 3 15,0 0-30-15,0 0 1 16,0 2 11-16,0 5-12 16,0-2-2-16,0 1-1 15,6 2-2-15,3-5 0 16,4 2-1-16,3-3-7 15,-2-2 8-15,8 0-21 16,0 0 0-16,1 0 13 16,3-2 8-16,1-6-2 15,2 0 1-15,-3-3 1 16,1-2 0-16,-3-4 0 0,2-1-2 16,-5-5-5-16,-2 1-15 15,-6-2-11-15,-2 1-31 16,-5 3-21-16,-6 6 48 15,0 4-1-15,0 5 38 16,-11 3 16-16,-4 2 29 16,-5 0-22-16,-2 7-23 15,-1 13-40-15,3 9-62 16,2 6 102-16,10-2 103 16,8 3 12-16,0-5-37 15,8-6-22-15,12-2-33 16,5-6-20-16,-3-7-3 0,2-6-3 15,-2-4-46-15,-3 0-158 16,-11-12-161-16</inkml:trace>
  <inkml:trace contextRef="#ctx0" brushRef="#br0" timeOffset="23055.68">23324 16036 333 0,'0'0'71'16,"0"0"-71"-16,0 0-247 16,0 0 145-16</inkml:trace>
  <inkml:trace contextRef="#ctx0" brushRef="#br0" timeOffset="23427.05">22582 16874 742 0,'0'0'63'16,"0"0"-63"-16,0 0-4 0,0 0 4 15,0 0 42-15,0 0 22 16,0 72-38-16,0-39-7 16,8 3 7-16,2 0-25 15,3-1 16-15,-1-2-9 16,3-4-7-16,-2-7 3 16,5-4-4-16,-1-6-4 15,3-5 2-15,0-6-32 16,2-1-11-16,0-1-29 15,-5-16-5-15,-4-6-36 16,-10-1-59-16,-3 4-111 16</inkml:trace>
  <inkml:trace contextRef="#ctx0" brushRef="#br0" timeOffset="23600.11">22724 17021 294 0,'0'0'146'16,"0"0"-146"-16,0 0 10 15,0 0-2-15,0 0 54 16,0 0 13-16,53-14-46 16,-36 10-25-16,0-2-1 15,-4-2-3-15,-3 3-30 16,-4-2-16-16,-6-6-70 16,0-2-162-16</inkml:trace>
  <inkml:trace contextRef="#ctx0" brushRef="#br0" timeOffset="23774.1">22625 16877 426 0,'0'0'108'0,"0"0"-108"16,0 0-18-16,0 0 18 16,0 0 2-16,99-23 2 15,-62 21-8-15,5-6-15 16,3 1-72-16,0 2-95 15</inkml:trace>
  <inkml:trace contextRef="#ctx0" brushRef="#br0" timeOffset="24290.03">23062 17095 439 0,'0'0'128'16,"0"0"-107"-16,0 0-16 0,0 0 2 15,0 0 35-15,0 0-38 16,61 53 3-16,-37-55-7 16,0-11-12-16,-4-7-6 15,-5 0-22-15,-4-2-14 16,-7 0 13-16,-4-3 5 16,0 2 3-16,-18-1-60 15,-3 6-45-15,-3 6 51 16,1 5 87-16,2 7 28 15,1 0 80-15,4 0 29 16,5 8-37-16,1 3-59 16,4 4-21-16,2 4 39 0,4 1-18 15,0 1-19 1,1 2 0-16,15-3-20 0,4-3-2 16,5-5-4-16,4-5-17 15,4-1-10-15,0-6-21 16,5 0-82-16,-1 0 15 15,-3 0-45-15,-2-6 37 16</inkml:trace>
  <inkml:trace contextRef="#ctx0" brushRef="#br0" timeOffset="25294.87">23442 17034 45 0,'0'0'64'0,"0"0"28"16,0 0-6-16,0 0 35 0,0 0 2 15,0 0-50 1,-41-31-12-16,24 35-10 0,-2 13-37 15,0 3 11-15,3 2 5 16,1-1-22-16,5-4 23 16,3-2-31-16,3-6 0 15,4-4-2-15,0-3 2 16,0-2-3-16,3 0-14 16,12 0-24-16,4-10-3 15,1-11-22-15,-1-9 11 16,-2-3-7-16,-9-2 3 15,-2-3 17-15,-6 0 13 16,0 0 23-16,-1 0 2 16,-11 2 4-16,-2 6 0 15,5 12 16-15,0 10 16 0,3 8 45 16,1 0 0-16,-2 6-23 16,-1 12-22-16,-1 8-19 15,1 4 11-15,5 2 3 16,3 3-11-16,0 2 15 15,2-2-20-15,13 1-2 16,8-2-1-16,1-6-8 16,5-3-11-16,3-6 2 15,3-4-24-15,-3-11-12 16,0-4-25-16,-4 0 13 16,-4-9 49-16,-10-11-33 15,-5 1 0-15,-7-4 23 0,-2 1 18 16,0 2 0-16,-11 4 1 15,-3 0 6-15,-6 10 18 16,4 4-20-16,-2 2 15 16,4 0 16-16,3 0-11 15,3 4-23-15,2 6 26 16,3 3-12-16,1 4 35 16,2 4-40-16,0 2-5 15,0-2-1-15,12-1-4 16,-1-5 3-16,4 0-4 15,-2-4 1-15,4-1-8 16,-1 3 4-16,2 0 3 16,0 7 0-16,-2 3 3 0,1 13-3 15,-7 5 11-15,-2 7-6 16,-7 2 32-16,-1-4-21 16,0-6-9-16,0-1 11 15,-11-12-15-15,-2-4 6 16,-5-6-4-16,3-9-3 15,0-4-2-15,2-4 0 16,2 0-7-16,4-16-2 16,0-12-20-16,7-12 15 15,0-7-12-15,12-3-3 16,10-6 14-16,-1 3-13 16,5 3 17-16,-1 2 3 15,0 5-8-15,-5 0 12 16,0 3-6-16,-8 3-4 0,-3 2 10 15,-2 10-4-15,-4 6 8 16,-3 9 3-16,0 6 1 16,0 3 4-16,-2 1 3 15,-7 0 10-15,1 5 13 16,1 7-34-16,4 5 7 16,3-2 29-16,0 1-9 15,21 1-13-15,12-2-14 16,7-5-13-16,6-3 3 15,-3-2-42-15,-4 2-48 16,-13 3-40-16,-16 1-146 16</inkml:trace>
  <inkml:trace contextRef="#ctx0" brushRef="#br0" timeOffset="25714.15">22668 17849 269 0,'0'0'74'0,"0"0"-74"0,0 0 49 15,0 0 50-15,0 0 5 16,0 0 5-16,3 0-49 16,-3 23-27-16,0 4 4 15,0 5-27-15,0 3 12 16,2 0 6-16,2-2-11 16,4-5 0-16,4-3-17 15,3-2 4-15,5-7 0 16,4-2-4-16,2-8-10 15,0-5-7-15,-1-1-21 16,-3 0 6-16,-3-14-22 16,0-3-23-16,-9-5-24 15,-3 5-39-15,-6 0-23 16,-1 4 13-16,0 4 33 0</inkml:trace>
  <inkml:trace contextRef="#ctx0" brushRef="#br0" timeOffset="25888.38">22901 17997 14 0,'0'0'124'15,"0"0"2"-15,0 0-43 16,0 0-16-16,0 0-1 16,0 0-18-16,27-22-24 15,-10 13-20-15,-4 1 8 16,2-4-12-16,-2 1-2 16,-3-3-57-16,-2-1-33 15,-6 2 10-15,-2-1 20 16,-2-6-17-16,-20 0-46 0</inkml:trace>
  <inkml:trace contextRef="#ctx0" brushRef="#br0" timeOffset="26040.93">22776 17810 363 0,'0'0'113'0,"0"0"-113"15,0 0-56-15,112-4 33 16,-67-5 7-16,-1-4-27 15,-1-1-60-15,1 0-16 16,1 2 4-16</inkml:trace>
  <inkml:trace contextRef="#ctx0" brushRef="#br0" timeOffset="27439.65">23266 17716 95 0,'0'0'144'16,"0"0"46"0,0 0-78-16,0 0 4 0,23 94-67 15,-18-49-10-15,-1-2 14 16,3 4-20-16,-2-4-2 15,4-1-21-15,-1-5-8 16,1-4 8-16,-5-9-10 16,1-8-1-16,-2-7-9 15,-2-6-20-15,-1-3-19 16,0 0-51-16,-3 0-48 16,-12-8 28-16,-4-9 19 15,-1-3 84-15,0-4 17 0,3 1 13 16,1 4 40-16,3 2 5 15,4 8-1-15,4-1 5 16,2 6-33 0,3 0 13-16,0-2-8 0,2 0-25 15,15-3-9-15,4 0-1 16,5 1-26-16,0 0-3 16,-1 5-56-16,-2 3-54 15,-5 0 25-15,-2 7 35 16,-6 8 80-16,-3 5 47 15,-4 5 25-15,-1-5 0 16,-2-2-19-16,1-4 19 16,-1-4-15-16,2-7-20 15,-1-3-6-15,2 0-31 0,2 0 9 16,2-13-14-16,1-3 5 16,2-5 0-16,-4-1-3 15,-2-1-9-15,-1 4 10 16,-2-1-12-16,-1 3 1 15,0 3 12-15,-4 0-17 16,-6 6 9-16,-4 3 6 16,2 4 6-16,-1 1 7 15,5 3 10-15,3 12 7 16,2 8 22-16,3 5-37 16,0 4 8-16,7 4 5 15,14-4-10-15,2-1 0 16,4-6-15-16,1-4 3 0,-1-7-8 15,-2-5 4-15,-3-9-7 16,1 0-6-16,-1-2-34 16,-3-15-8-16,-5-3-9 15,-3-5 20-15,-4 3 35 16,-6 3-17-16,-1 1 27 16,0 3-1-16,0 2 2 15,0-1 17-15,-4 8-18 16,1-3 1-16,1 8 13 15,-1-4-10-15,3 5 24 16,0 0 10-16,0 0 5 16,0 0 15-16,0 10-19 0,0 5-31 15,0 5 13-15,0-2-16 16,0-3 17-16,0-3 5 16,0-5-18-16,0-4 2 15,0-3-11-15,0 0 5 16,0 0-12-16,0 0-5 15,0-10-20-15,7-2 18 16,4-5 8-16,3 1 5 16,2-4-1-16,1 4-9 15,0 2 3-15,-2 0 1 16,-3 4 2-16,2 0-2 16,-3 4 3-16,1 2-4 15,-2 4 7-15,-2 0 1 0,-1 4 9 16,2 16 2-1,-1 10 1-15,-1 0-4 0,-1 3-5 16,-2-4 15-16,-2-5-3 16,1-3-4-16,-2-3 2 15,-1-8-13-15,2-4 0 16,0-6-2-16,-1 0-12 16,1 0-16-16,5-6-2 15,-1-8 10-15,3-2 14 16,-6-3-28-16,1 2 12 15,-1 3 22-15,-2 5-6 16,1 0 8-16,-1 4 0 0,2 2 3 16,5 2-2-16,-2-1 2 15,1 2 10 1,0 0-13-16,0 0 0 0,-2 0 0 16,1 0 0-1,3 0 4-15,3 0 1 0,0 0-5 16,2-3 0-16,-1-1-3 15,1-2 3-15,1 3 0 16,5-2 0-16,2 2 0 16,0 1 6-16,-5 2-6 15,-1 0 0-15,-3 0 3 16,3 5 7-16,-5 6 29 16,1 5-13-16,-2 5 0 15,-2 4 19-15,-5 2-41 16,-3 5-3-16,0-5-1 0,-3-2-1 15,-11-9-10-15,-2-4-23 16,0-12-26-16,-1 0-34 16,1-20-95-16,3-8-145 15</inkml:trace>
  <inkml:trace contextRef="#ctx0" brushRef="#br0" timeOffset="28045.41">23877 16091 11 0,'0'0'719'16,"0"0"-697"-16,0 0-22 15,0 0-23-15,0 0 20 0,0 0 3 16,44 36 1-16,13-44 8 15,8-6-8-15,0-2 22 16,-8 8-23-16,-8 6 0 16,-9 2 5-16,-11 6 2 15,-7 16 9-15,-4 14 6 16,-5 18-12-16,0 18 5 16,-2 15-15-16,-7 15 0 15,-2 7-1-15,-2 11 2 16,0 11-2-16,1 5-2 15,-1-1 3-15,2 1 7 16,-1-2-3-16,3-7-4 16,4-4 10-16,4-13-9 15,8-13 6-15,1-19-7 0,2-14 0 16,-2-17 0-16,-7-15 0 16,-5-11 0-16,-9-8 3 15,0-7-2-15,-18-6-2 16,-24 0-10-16,-33-29-30 15,-35-21 5-15,-37-12-35 16,-28-5-60-16,-14 4-199 16</inkml:trace>
  <inkml:trace contextRef="#ctx0" brushRef="#br0" timeOffset="40822.82">11688 9045 726 0,'0'0'0'0,"0"0"-19"16,132 0 15-16,-24 0-5 15,19 0 3-15,13-5 5 16,17-2-9-16,8 4-44 16,6 3-30-16,3 0-99 15</inkml:trace>
  <inkml:trace contextRef="#ctx0" brushRef="#br0" timeOffset="41455.62">15540 9215 452 0,'0'0'232'0,"0"0"-231"0,0 0 1 16,0 0-2-16,0 0 5 15,67 72-5-15,-9-56 0 16,18-6 0-16,19-2 0 16,21-3 4-16,12 5-4 15,11 4-103-15,-6 4-77 16,-14 6-229-16</inkml:trace>
  <inkml:trace contextRef="#ctx0" brushRef="#br0" timeOffset="42438.16">18704 9055 643 0,'0'0'0'15,"0"0"-27"-15,0 0 15 16,0 0 9-16,0 0-5 15,140-13 8-15,-41-7-7 16,24-6-2-16,27-8-10 0,24-4-31 16,14 3-66-1,4-3-194-15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5T15:25:55.604"/>
    </inkml:context>
    <inkml:brush xml:id="br0">
      <inkml:brushProperty name="width" value="0.05292" units="cm"/>
      <inkml:brushProperty name="height" value="0.05292" units="cm"/>
      <inkml:brushProperty name="color" value="#FF0000"/>
    </inkml:brush>
  </inkml:definitions>
  <inkml:trace contextRef="#ctx0" brushRef="#br0">6675 6745 44 0,'0'0'25'16,"0"0"16"-16,0 0 48 0,0 0-9 15,0 0-15-15,0 0-37 16,0 0-18-16,0 0 17 16,23 0-7-16,-11 0 4 15,7 0 2-15,-3 0-18 16,3-5 0-16,1 1 0 15,-2 0 0-15,6-1 13 16,1 0-19-16,3 0 5 16,4-2 5-16,1 1-9 15,0 0 1-15,-2 0 3 0,1 4 1 16,1-2 4 0,2 0-10-16,6-1 2 0,5 2-4 15,3 3 3 1,4-2-2-16,1 2 3 0,-2 0-2 15,-2 0 5-15,-7 0-7 16,-1 0 0-16,-6 0 4 16,-2 0-4-16,-2 0 0 15,0 2 0-15,-2 2 0 16,-2 0 7-16,0 2-6 16,-1-2 4-16,-2 2-2 15,-1 1 3-15,-2-2 14 16,0-1-17-16,2-1 2 15,-1-2 11-15,5-1-14 16,2 0 1-16,1 0 9 0,2 0-10 16,2 0 3-1,-3 0-5-15,-3 0 8 0,-1 0-2 16,1 0-5-16,-1 0 7 16,2 0-4-16,0 0-3 15,-1 0 4-15,6 0-5 16,0-4 4-16,0 0 2 15,0-1-6-15,0 2 0 16,1 1 3-16,-1-1-3 16,-2 1 3-16,-3 2-3 15,2 0 0-15,-5 0 1 16,-1 0-1-16,0 0 0 16,-2 0 2-16,-1 0-2 0,0 0 2 15,-2 0-2-15,0 0 0 16,4 0 4-16,-2 0-2 15,-1 0-2-15,-1 0 4 16,0 0-4-16,1 0 0 16,-1 0-3-16,3 0 9 15,2 0-2-15,5 0-4 16,3 0 0-16,4 0 10 16,5-8-8-16,0-1-1 15,3-1-1-15,-2 0 4 16,-3 2-4-16,-1 0 0 15,-1 0 0-15,2-1-4 16,2 1 7-16,1-1-3 16,0 0 0-16,3-1 2 0,-2 2 2 15,1-2-4-15,0 2 0 16,-4-1-3-16,2 1 4 16,0 1-1-16,-1-1 0 15,-3 2 1-15,0 2-2 16,-5 2 1-16,0 2 0 15,0 0 5-15,-3-1-5 16,0-2 0-16,0 1-2 16,-2-2 4-16,0 1-2 15,-5 2 0-15,-1-1 0 16,-1 2 2-16,-7 0-2 16,2 0 0-16,-5 0 0 0,-4 0 3 15,-3 0-6 1,-3 0 3-16,-3 0 0 0,0 0 8 15,-2 0-8-15,-21 0-9 16,-13 0-40-16,-18 0-68 16,-13 8-77-16,-15 6-140 15</inkml:trace>
  <inkml:trace contextRef="#ctx0" brushRef="#br0" timeOffset="999.87">3758 6938 325 0,'0'0'3'16,"0"0"-3"-16,0 0 0 16,0 0 4-16,105-37 27 15,-63 22 15-15,3-2 32 16,12-3-18-16,7-2-6 15,11-6-10-15,19-5-22 16,18-11-9-16,24-6 33 16,11-4-36-16,9 3-8 15,-4 9 20-15,-13 10-20 0,-11 12 0 16,-17 11 2-16,-10 8-3 16,-11 1 11-16,-4 0-12 15,-3 10 0-15,-6 2 4 16,-5-1-4-16,-5-2 0 15,-12-1-6-15,-10-5-40 16,-9 0 15-16,-9 1-68 16,-13 1-41-16,-14-2-219 15</inkml:trace>
  <inkml:trace contextRef="#ctx0" brushRef="#br0" timeOffset="9334.82">16058 8259 569 0,'0'0'0'0,"0"0"-4"15,0 0 4-15,0 0 0 16,0 0 0-16,0 0 17 16,0 0-7-16,19-81-2 15,35 49 20-15,24-2-18 16,22 0 16-16,22-2-18 15,19 6-1-15,13 4 4 16,17 6-11-16,10 6 0 16,7-1 7-16,3 3-7 15,-6-3 0-15,-3 2 0 0,-2 3 3 16,-7-2 3-16,-9 5-5 16,-7 2-1-16,-12 2 0 15,-10 3 1-15,-5 0-1 16,-6 0 0-16,-4 5 3 15,-5 0-3-15,-9-2 0 16,-12 2 0-16,-15-2 0 16,-22-1 0-16,-18 2-3 15,-15-2 2-15,-12-2 1 16,-12 1-8-16,0 1 8 16,-9-1-11-16,-15 3-24 15,-10 2-31-15,-12 3-22 16,-13 1-36-16,-17-2-29 15,-12-2-68-15</inkml:trace>
  <inkml:trace contextRef="#ctx0" brushRef="#br0" timeOffset="10997.88">7510 9103 665 0,'0'0'0'0,"139"-83"-6"16,-7 21 6-16,40-11 14 15,33-10-12-15,20-4 4 16,11 2 1-16,-9 6-6 16,-9 14 6-16,-15 13-7 15,-11 10 1-15,-15 11 2 16,-19 9-3-16,-13 6-4 15,-11 16-15-15,-8 0-34 16,-9 22-22-16,-9 11-61 16,-10 6-111-16</inkml:trace>
  <inkml:trace contextRef="#ctx0" brushRef="#br0" timeOffset="12077.77">11946 9213 450 0,'0'0'2'16,"0"0"-4"-16,0 0 1 15,0 0-27-15,0 0 27 16,0 0 1-16,64-61 0 16,-36 51 10-16,2 5-7 0,4 2 3 15,3 1 5 1,3 2-8-16,6 0 2 0,8 0 2 16,5 0-7-16,9 0 18 15,8 0-14-15,9-10 5 16,3-2-5-16,5-5 8 15,1-1 0-15,4-2 2 16,1 1-13-16,5 4 20 16,2 2-20-16,2 5 6 15,0 4 8-15,2 2-5 16,2 0-2-16,3-4-6 16,6-7 6-16,5-2 15 15,5-7-14-15,5 0 1 16,3 1 2-16,-1-1-10 15,1 1 2-15,-1 2-4 0,-7 2 1 16,-6 2-8-16,-11 3-34 16,-8 0 2-16,-5 4 8 15,-8 2-1-15,-5 0-1 16,-4 2-1-16,-3-2-18 16,5-2-23-16,5-2 33 15,3 0 8-15,1 4-73 16,-2 0 10-16</inkml:trace>
  <inkml:trace contextRef="#ctx0" brushRef="#br0" timeOffset="12844.3">19394 9129 18 0,'0'0'44'0,"0"0"-7"16,0 0 9-16,0 0 26 15,0 0 24-15,0 0-21 16,-31-16-44-16,32 16-5 0,17-2 7 15,12 2 56 1,16-1-11-16,15-1-37 0,24-2-20 16,23-1-2-16,25-6-19 15,22-8 4-15,26-5-4 16,23-8 0-16,18-5 6 16,2 1-6-16,-15 2-17 15,-30 9-23-15,-37 5-37 16,-41 10-3-16,-34 6 1 15,-35 4-45-15,-32 0-64 16</inkml:trace>
  <inkml:trace contextRef="#ctx0" brushRef="#br0" timeOffset="14478.18">4384 10243 682 0,'0'0'0'0,"101"-50"0"16,-12 35 2-16,27-4 1 0,26-1 5 15,24-2-8-15,13 1 2 16,10 8 2-16,14 9-4 15,0 4-29-15,9 20-83 16,-12 10-134-16</inkml:trace>
  <inkml:trace contextRef="#ctx0" brushRef="#br0" timeOffset="18127.53">4468 12660 168 0,'0'0'14'16,"0"0"14"-16,-73 3 56 15,59-2-36-15,4-1 14 16,3 2-5-16,4-2 6 16,1 0-19-16,2 2 1 15,0-2-45-15,11 2 0 16,14-2 1-16,20 0 0 16,19 0 29-16,20-8-27 0,15-11-1 15,21-2 20 1,6-5-22-16,13-4 2 0,3 0-2 15,10-1 3-15,9 7-11 16,8 4-1-16,8 10-75 16,0 6-49-16,-11 4-123 15</inkml:trace>
  <inkml:trace contextRef="#ctx0" brushRef="#br0" timeOffset="18844.09">8870 12589 663 0,'0'0'22'16,"0"0"-22"-16,0 0-5 16,0 0 3-16,136 12 4 15,-52-5 3-15,13-3-5 16,10-4 3-16,5 0 3 16,5-7-6-16,5-12 0 15,4-6-5-15,5-2-7 16,3 1-90-16,8 3-57 0,-9 2-147 15</inkml:trace>
  <inkml:trace contextRef="#ctx0" brushRef="#br0" timeOffset="20864.43">5604 13706 483 0,'0'0'0'0,"0"0"-2"0,0 0 2 16,0 0 12-16,128-22 77 15,-54 14-37-15,20 2-11 16,8 0-6-16,13-3-19 16,7-4 5-16,13-2-7 15,8-4-14-15,15-2 18 16,13 0-16-16,6 0-2 16,1 2 0-16,-11 7-2 15,-9 5 0-15,-12 2-26 16,-14 5-14-16,-9 0 5 15,-15 2-68-15,-16 12-14 16,-15 2-46-16,-26-2-54 0</inkml:trace>
  <inkml:trace contextRef="#ctx0" brushRef="#br0" timeOffset="22694.33">3633 16507 5 0,'0'0'11'0,"0"0"1"16,0 0 27-16,0 0-20 15,0 0 13-15,0 0 47 16,-41-18 0-16,41 15-27 16,5-4-35-16,20-4-9 15,17-12 86-15,23-4-40 16,28-9-9-16,17-10-17 0,26-4 5 15,13-5-3-15,19 6-7 16,15 6-14-16,8 8 21 16,8 8-26-16,-6 9-1 15,-5 9-2-15,-6 9 1 16,-9 0-2-16,-12 0-5 16,-11 14-55-16,-19-1-9 15,-18 5-71-15,-18-1-77 16</inkml:trace>
  <inkml:trace contextRef="#ctx0" brushRef="#br0" timeOffset="24527.76">3974 17535 532 0,'0'0'10'16,"0"0"-8"-16,0 0-2 15,0 0-29-15,0 0 21 16,0 0 8-16,78-49 1 16,-2 21 32-16,16-6 5 15,15-3-16-15,17-1-10 0,10 1-5 16,3 2-4-1,7-2 4-15,-6 9-7 0,-7 2-1 16,-2 7-3-16,-10 11 4 16,-8 7-8-16,-1 1-50 15,0 11-40-15,-4 10-155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5T15:26:28.866"/>
    </inkml:context>
    <inkml:brush xml:id="br0">
      <inkml:brushProperty name="width" value="0.05292" units="cm"/>
      <inkml:brushProperty name="height" value="0.05292" units="cm"/>
      <inkml:brushProperty name="color" value="#FF0000"/>
    </inkml:brush>
  </inkml:definitions>
  <inkml:trace contextRef="#ctx0" brushRef="#br0">3030 8874 203 0,'0'0'55'0,"0"0"-55"0,0 0-10 15,0 0 10-15,0 0 12 16,0 0 48-16,0 0-6 16,0 2-24-16,0 0 2 15,0 3 8-15,-1 5-22 16,-6 5 19-16,-4 7-15 16,-1 6 2-16,0 2-4 15,-2 3-13-15,4 2 0 16,-2-1 9-16,4-3-6 15,0-3 25-15,0-2-32 16,1 2 7-16,3 2 8 16,3 1-15-16,1 2-2 15,0 6 4-15,0 1-1 0,1 2 7 16,6-2-8-16,1-2-3 16,1-5 7-16,2-4-2 15,1-2 1-15,-3 0-6 16,3-2 4-16,-2-1 4 15,-2 4-5-15,2 1-2 16,0 4 12-16,1 1 1 16,0 2-2-16,-3 1-6 15,-3-1-2-15,1 0 11 16,-4-2-12-16,2-1-3 0,-2 2 12 16,-1 0-9-1,2 3 2-15,-1-4-5 16,2 2 2-16,3-6 7 15,1 0-9-15,-2-4 0 0,1 1 7 16,3-3-7-16,0-2 5 16,-3-2-5-16,2-2 3 15,-4 2 2-15,6-2-5 16,0-2 0-16,-1 2 2 16,-1-3 3-16,2 0-5 15,0 0 0-15,0 1 2 16,1 0 3-16,-3 1-5 15,2 0 0-15,-2-1 1 16,4 2 0-16,-2 0-1 16,3 2 0-16,0 1 2 0,0 0-2 15,0 0 0 1,1 0 0-16,0-2 1 0,-3 1 1 16,3-2-2-16,0-4 0 15,3-2 0-15,4-4-2 16,-1 0 2-16,1-1 0 15,-3 0-2-15,4 1 3 16,-3-1-1-16,0 3 0 16,-1-1 3-16,2 0-7 15,-2-2 4-15,5-3 0 16,-1-4-2-16,2 0 2 16,-1 0-6-16,2-2 4 15,3-8 4-15,1-2-1 16,-2 4-1-16,0-2 0 0,-1 0 0 15,-2-2 0-15,2 2 0 16,1-5 1-16,0 0 3 16,7-3-5-16,-2-3 1 15,2-3 0-15,-5 0 1 16,4 2-1-16,-7 2 0 16,-3 2-1-16,-2 1 3 15,-3 3-3-15,-2 1 1 16,-4 1 0-16,3 2-1 15,-3-5 1-15,5 0 0 16,0-3-2-16,1-6 4 16,3 2-4-16,1-3 2 15,-3 1 0-15,3 0-1 0,-5 0 1 16,1 0 0 0,-5 0 0-16,1-3 3 0,-4 2-7 15,-1-4 4-15,0 1 0 16,-3-2 1-16,3-6-1 15,4-5-1-15,3-2 1 16,2-6 0-16,2 0-3 16,-2 2 3-16,-3-1 0 15,-4 3 3-15,-4 2-3 16,-4 2-1-16,-3 1 0 16,-1 0 1-16,0 3 0 15,-5-3-1-15,-8-1 4 0,-1-1-4 16,5-3 1-16,-4 4 0 15,0 2 0-15,-3 6 1 16,-1 1-2-16,0 6-1 16,-2 0 2-16,-3 2-1 15,2 3 1-15,-3-1 0 16,3 2-2-16,-1 0 2 16,5 5 0-16,-1 0 0 15,1 3 0-15,-1 3 3 16,-2 0-3-16,1 0-3 15,-4 2 1-15,-3 0 0 16,-3 1 1-16,-2 1 0 16,-2-1 1-16,-7 0 0 15,-3 0 0-15,-11 4 0 16,-4 2-3-16,-15 0 1 0,-10 2 2 16,-10 14-6-16,-20 6 6 15,-11 6 8-15,-7 3-8 16,-5 1-2-16,13 0-1 15,16-2 3-15,9 6-6 16,21 10-6-16,14 17-56 16,24 13-36-16,23-2-201 15</inkml:trace>
  <inkml:trace contextRef="#ctx0" brushRef="#br0" timeOffset="2732.5">8666 8715 156 0,'0'0'19'16,"0"0"23"-16,-86-6 23 16,52 6-17-16,-2 0 25 15,0 0-17-15,-1 0 4 16,4 10 8-16,1 3-55 0,3 2 7 15,2 3-10-15,-1 4 2 16,3 0 18-16,-1 1-22 16,2 1 2-16,6-2 9 15,1 1-7-15,6 0 4 16,5 1-11-16,4 1-3 16,2 5 16-16,0 2-17 15,11 5 11-15,2 4 0 16,2 1-7-16,3 2 9 15,1-4-8-15,1 0-5 16,-1-1 14-16,-3 4-10 0,4 4-4 16,-5 1 13-1,0 4-7-15,0-4 9 0,0-7-13 16,-2-1 0-16,2-3 6 16,-1-2-6-16,0 2-3 15,0 7 4-15,-2 2 0 16,-1 4 0-16,-2-1-4 15,-2-4 5-15,-5-3 6 16,1-7-10-16,-3-3 1 16,0-2 6-16,0 2-6 15,2-4 8-15,-1-1-10 16,1-1 1-16,-1 0 5 16,1 3-5-16,0 1-1 15,-2-3 0-15,1-1 1 0,4-4-2 16,1-2 1-1,4 4 0-15,2 0-2 0,3 5 2 16,2 1 0-16,-3 2-1 16,3 2 3-16,-2-1-2 15,0 2 0-15,2-1 0 16,-2-4-1-16,3-5 1 16,-1 1 0-16,-1-2-1 15,1 1 5-15,-1 0-4 16,0-3 0-16,-4 2 0 15,2-3-1-15,-3 2 1 16,2-2 0-16,-2-2 1 16,5-3 0-16,0-3-2 0,2-3-2 15,2-4 3 1,2-4 1-16,3-2-1 0,2 0 0 16,4-4-2-16,3-12 3 15,3-2-1-15,0-2 0 16,-4-2 2-16,5-2-5 15,-4 0 3-15,-4 0 0 16,1-1-5-16,-2 5 10 16,1-2-8-16,-3 4 3 15,0 1 0-15,-3 2-3 16,0 2 3-16,-2 3 0 16,-2 3-3-16,-1 2 6 15,-1 1-6-15,-1 3 3 16,1 1 0-16,0 0 1 0,-2 0-1 15,2 5 0-15,1 2-2 16,-1 3 2-16,4-2 0 16,3 0-2-16,-3-2 5 15,5-2-6-15,-1 0 3 16,0 1 0-16,4-2 0 16,-5 3 2-16,1 0-2 15,-1-1 0-15,0 2 4 16,2-5-5-16,0-1 1 15,1-1 0-15,-2 0-3 16,-3 0 3-16,-1-7 0 16,-5-4-3-16,0-3 3 15,-5-1-2-15,-1 0 2 16,-2-2 0-16,0 2-2 16,-2-1 2-16,-3-4 0 0,2-6-1 15,2-5 2-15,0-1-5 16,0-3 1-16,-2 0 3 15,-4 1-10-15,-2 0 7 16,0 1-2-16,-4-2 0 16,-9 0 1-16,-7 5 0 15,1 1-4-15,-3 5 8 16,4 5-4-16,0 2 4 0,-1 0 0 16,3 1-1-1,-3 0 2-15,0 2-1 0,1-4 0 16,-4 0 0-1,5-2-1-15,2-3 1 0,2 0 0 16,7-3-3-16,3-1 6 16,3-4-6-16,0-3 2 15,1-1 1-15,14-5-1 16,2 0 1-16,5-1 0 16,3 0 0-16,-1 4 1 15,-1 0-1-15,-4 2 0 16,-3 3 0-16,-3 2 0 15,-3-1 1-15,-7 0-1 16,-3-2 0-16,0-3 1 16,0 3-3-16,-14 0 2 0,-2 3 0 15,-8 1 0 1,-1 1 0-16,-2 8 0 0,-2 1 0 16,1 6-1-16,-2-1 1 15,0 2-8-15,3 4 8 16,-1 0-2-16,4 0 4 15,5-1-2-15,4-1 1 16,3 0 4-16,6-3-6 16,3 1 1-16,3-8 0 15,0-2-7-15,0-1 9 16,0-4-4-16,6 5 2 16,-3-3 0-16,-3 1 6 15,0 4-6-15,0 0 0 16,-6 2 2-16,-7 2-1 0,-6-3-1 15,-3 2 0-15,-5 3 0 16,-3 1 0-16,-3 7-2 16,-3 2 2-16,-5 4 2 15,-1 0-2-15,-3 0-1 16,1 0 1-16,-1 5 1 16,-2 4 1-16,0-3-2 15,1 1 1-15,0-1-9 16,8-5 8-16,4-1 0 15,13 0-3-15,5 0 1 16,9-9-5-16,6-6 5 16,1-4-4-16,0-2 0 15,0-1 1-15,0 4 5 0,0 6 1 16,0 2 0 0,-2 0 1-16,-9 4-2 0,-3-2 1 15,-9 0-6-15,-5 3 8 16,-9 0-3-16,-8 5 1 15,-6 0-1-15,-4 0 5 16,-5 13-5-16,3 4 0 16,2 5-2-16,3 0 2 15,8 0 0-15,2-2 2 16,8-2-2-16,7-4-1 16,5-3-2-16,5-4 1 15,1 0-3-15,3-2-2 0,-1 0 1 16,0 2 6-16,-1 1-4 15,-2 2-1-15,1 3-11 16,1 4-37-16,-1 6-3 16,-8 6-184-16</inkml:trace>
  <inkml:trace contextRef="#ctx0" brushRef="#br0" timeOffset="13211.95">15252 15451 9 0,'0'0'0'0,"0"0"-4"16,0 0 2-16,0 0 2 15,0 0 0-15,0 0-2 16,0 0 2-16,23-80 0 15,-11 64 0-15,-1 1 0 16,1 2 0-16</inkml:trace>
  <inkml:trace contextRef="#ctx0" brushRef="#br0" timeOffset="14748.47">14967 15540 334 0,'0'0'2'16,"0"0"21"-16,0 0-14 15,0 0-5-15,-88 18 32 16,69-11 1-16,-3 1-7 16,-2-2 11-16,-1-2-18 15,-5 3 23-15,-1 2-31 16,1-1 15-16,-5 3 15 15,4 3-28-15,0-1-1 16,1 1 2-16,1-3 1 16,1 0 9-16,1-2-25 15,2 0-2-15,0-1 17 16,1-1-15-16,1-2-3 0,0 0 3 16,0 0 2-1,2-3-1-15,-3 1-4 0,0 0 0 16,-1-2 3-16,-1 2-3 15,-2-2 0-15,0-1-3 16,0 0 10-16,0 0-7 16,1 0 0-16,2 0 0 15,0 5 5-15,3 0-1 16,0 4-2-16,-3 3-2 16,-3 6 2-16,-6 6 1 15,-1 5-3-15,0 1 0 16,2 6 12-16,1 2-10 15,4 4 3-15,4 1-4 16,2-1 0-16,8-5 14 16,7-2-15-16,6 0 0 0,1 0 2 15,0 2-2-15,7-3-1 16,5-2 0-16,4-4 2 16,3-2-2-16,5 0 1 15,4-4 0-15,4-3-3 16,4-2 5-16,8-6-4 15,4 0 1-15,-1-2 1 16,1 0 0-16,-5 2 0 16,-7 5 0-16,-7 4 4 15,-3 6-2-15,-5 6-2 16,-3 6 3-16,-4 2 1 0,-1 5 19 16,0-1-21-16,-4-1-2 15,-1-1 21-15,2 0-18 16,-1-3-3-16,3-3 0 15,-1-2 2-15,2 1-1 16,3 7-1-16,3 1 0 16,1 3-3-16,1-1 6 15,4 0-6-15,1-2 3 16,1-1 0-16,2-5-2 16,1-5 2-16,-2-4 0 15,1-4-6-15,-1-3 6 16,2-5-2-16,3-2-2 15,5-4 3-15,2-1-11 16,7 1 9-16,-2-3-1 0,1-7-5 16,0 0 4-16,3 0 1 15,-1-7-2-15,1-12-1 16,3-11 0-16,1-6-2 16,1-11 9-16,-1-3-8 15,-3-4 5-15,-3 0 2 16,-3-2-3-16,-2 2 4 15,-3 1-8-15,-6-1 7 16,-2 6-2-16,-4-1-2 16,-2 0 5-16,-2 1 0 15,-1-1-1-15,-2-1 1 16,3-2-3-16,0-7 3 0,2-1 0 16,0 1-3-16,-4-1 3 15,-5-2-4-15,-6 1 2 16,-10 0 0-16,0 0-10 15,-19 3 5-15,-12 2 7 16,-8-2 2-16,-5 2 2 16,-5 2-4-16,-2 4 9 15,-1 12-5-15,-2 8 23 16,-1 7-24-16,-7 10-3 16,-4 8 10-16,-11 5-10 15,-2 0 0-15,2 7-1 16,6 9 6-16,6 4-13 15,17-2 2-15,14-5-20 16,19-1 19-16,15-4-46 0,29-1-110 16,26 0 49-16,24-4-15 15,13-3-154-15</inkml:trace>
  <inkml:trace contextRef="#ctx0" brushRef="#br0" timeOffset="16308.02">19859 15298 593 0,'0'0'0'0,"-92"-10"2"15,44 10-1-15,-2 0 6 16,-4 0 10-16,-4 17 16 16,-2 8-33-16,-7 6 9 15,-2 6 6-15,-1 1-11 16,3 2-4-16,5 0 9 16,6 2-9-16,3 1 39 15,6 8-28-15,1 6-2 16,5 11 18-16,10 11-17 15,7 6 4-15,15 1-8 16,9 2 0-16,5-8-2 0,28-9-4 16,12-9 0-16,14-16-8 15,11-10 4-15,14-10-2 16,10-2 5-16,8-4-4 16,-1 1-2-16,-2 2-3 15,-7 4 3-15,-10 6 4 16,-8 6 6-16,-12 1-3 15,-18 3 0-15,-12 2 3 16,-9-1 3-16,-7 3-6 16,-3-4 0-16,-4 2 9 15,2-1-6-15,-1-3-3 16,5 1 0-16,4-4 7 16,10 0-10-16,10-8 3 0,9-5-2 15,10-5-8-15,10-3 9 16,10-4-6-16,7-1-3 15,4 2 0-15,1-4 5 16,2 0-25-16,-4 0-7 16,-2-10 7-16,-3 0-3 15,-1-2 15-15,-9-20-23 16,-4-3 27-16,2-5 14 16,-1-5 6-16,-1 3 11 15,2 0 19-15,3 5-29 16,-2 1 2-16,0 0-9 0,-4 2 2 15,-4-6-1 1,-6 1-1-16,-3-3 0 0,-1-3 2 16,-6-5-2-1,-2-4 0-15,-4-5 2 0,-5-9-2 16,-6-9 1-16,-1-8-1 16,-6-10 0-16,-6-8-1 15,-9 0-10-15,-8 1 5 16,-1 10 2-16,-4 13 4 15,-12 14 28-15,-4 13-21 16,0 7 40-16,-5 7 15 16,3 2-56-16,0 2 14 15,-2-2-17-15,0 2 3 16,-1 0 2-16,-2-1-8 0,-4-1 0 16,-2-2-4-16,-1-2 4 15,-3-5-8-15,2-4 2 16,-3-4 4-16,0-1-14 15,0 1 9-15,-3 8 7 16,0 5 0-16,-4 4 4 16,-3 6-4-16,2 0 0 15,-1 3 6-15,-5 1-8 16,-2-1 2-16,-2 2 0 16,-5 1 7-16,1 3 0 15,2-1-8-15,3 1 1 16,7-1 0-16,3 4 6 15,7-2-6-15,-3 2 0 16,-1-1-4-16,-7 2-2 0,-10 5 4 16,-6 2 1-16,-17 0 1 15,-16 0 13-15,-17 14-13 16,-22 6 0-16,-21 12-9 16,-20 9-3-16,-17 14-30 15,-19 11-93-15,-7 6-315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5T15:27:19.235"/>
    </inkml:context>
    <inkml:brush xml:id="br0">
      <inkml:brushProperty name="width" value="0.05292" units="cm"/>
      <inkml:brushProperty name="height" value="0.05292" units="cm"/>
      <inkml:brushProperty name="color" value="#FF0000"/>
    </inkml:brush>
  </inkml:definitions>
  <inkml:trace contextRef="#ctx0" brushRef="#br0">20136 9299 336 0,'0'0'0'15,"0"0"6"-15,0 0-1 16,-80-12 0-16,47 12 0 15,-4 16 4-15,0-2 29 16,0 9 8-16,7 1-26 16,5 1 15-16,8 4 14 15,4-4-41-15,5-2-2 16,7-1 0-16,1-5-5 0,0-4 4 16,3-3-5-1,9-3 0-15,1-2 1 0,3-3-1 16,-1-2 0-16,2-2-9 15,0-24-54-15,2-16 21 16,2-15-16 0,-5-12 23-16,1-4 20 0,-10-3 0 15,-5 8 10-15,-2 7 5 16,-2 6 0-16,-15 8 6 16,-3 11 6-16,0 12 54 15,4 12-23-15,4 8 17 16,5 4-20-16,4 0-23 15,-3 11-8-15,1 14-2 0,2 12 3 16,1 13 9 0,2 6 18-16,0 10-22 0,9 6-8 15,5 6 6-15,1-2-9 16,1-5-2-16,-1-9-2 16,-2-14 0-16,3-12 4 15,-1-12-4-15,1-11 0 16,-1-11-4-16,0-2-24 15,-5-5-5-15,1-14-18 16,-3-7-28-16,-5-1 13 0,-1-1-17 16,-2 0-13-1,0 2-37-15,0 3 80 0,0 4 32 16,0 3 13-16,0 6 8 16,0 6 9-16,0 4 7 15,0 0 1-15,0 4-1 16,0 14 68-16,0 9 25 15,5 3-30-15,-1 6-35 16,2 2 15-16,0-3-5 16,0 1-22-16,0-7-9 15,-1-9-11-15,1-8 1 16,-5-10-8-16,1-2-3 16,-2-6 33-16,3-17-32 15,-3-6 0-15,2-7-1 16,-2 0-1-16,0-2-2 15,3 1 1-15,2 1-7 16,3 0-20-16,2 5-73 0,4 6-40 16,2 6-9-16,-2 6-12 15</inkml:trace>
  <inkml:trace contextRef="#ctx0" brushRef="#br0" timeOffset="712.77">20456 9321 56 0,'0'0'48'0,"0"0"-11"0,0 0 29 15,0 0-28-15,0 0-3 16,0 0 17-16,-25-10-8 16,21 10-4-16,1 0-22 15,2 0 2-15,-1-3 5 16,2 3 1-16,0-1 3 15,0-2-27-15,0-2 1 16,0-1 2-16,2-2-4 0,1-1-1 16,-1 2 2-1,-2 2-1-15,2 0 9 16,-2 3-9-16,0 0 10 0,0 1 7 16,0 0-13-16,0 1-2 15,0 0 2-15,0 0-4 16,0 0 4-16,0 0-5 15,0 0 0-15,0 0-3 16,0 0 3-16,1 4 0 16,3 14 0-16,2 8 6 15,0 7 14-15,1 8-1 16,0-1-3-16,1-3 1 16,3-7-15-16,-1-7-2 15,-2-4 2-15,2-10-2 16,-6-2-35-16,-1-3-67 15,-3-4-85-15,0 0-15 0</inkml:trace>
  <inkml:trace contextRef="#ctx0" brushRef="#br0" timeOffset="854.02">20428 9197 1 0,'0'0'24'15,"0"0"7"-15,0 0 12 16,0 0 1-16,0 0 4 15,0 0-23-15,-33-70-25 16,33 75-16-16,9 10-72 16</inkml:trace>
  <inkml:trace contextRef="#ctx0" brushRef="#br0" timeOffset="1313.34">20596 9385 131 0,'0'0'4'16,"0"0"3"-16,0 0-6 16,56-96 5-16,-40 62 52 15,-6 3 20-15,-2 2-33 16,-2 8-26-16,-6 4-15 16,0 7 2-16,0 5 12 15,-6 5 2-15,-3 0-8 16,3 7-4-16,0 9 12 15,6 6-12-15,0 8 10 16,0 7 12-16,12 3 2 16,4 9 2-16,5-2-17 0,1 6 7 15,-1-1 5-15,-4 4-16 16,-2 4-2-16,-5-2 2 16,-3-4-10-16,-3-6-1 15,-4-7-2-15,0-3 1 16,-2-4 6-16,-15-6-7 15,-2-8-9-15,-3-5-13 16,0-8-1-16,-1-6 7 16,2-1 14-16,7-5 1 15,6-15-4-15,5-8 4 16,3-6 1-16,4-9 0 16,15-3 0-16,5-5 0 0,3-1-41 15,0 0-65-15,-1-4-81 16</inkml:trace>
  <inkml:trace contextRef="#ctx0" brushRef="#br0" timeOffset="1558.15">21010 8904 294 0,'0'0'0'0,"0"0"0"0,0 0 8 15,0 0 35-15,0 0 27 16,62 80 4-16,-51-51-28 16,-1 0-19-16,1 1-27 15,2-1 4-15,-1-1-4 16,2-2 0-16,-3-2-15 16,0 0-55-16,-1-2-26 15,-7 2-10-15,-3-6-78 16</inkml:trace>
  <inkml:trace contextRef="#ctx0" brushRef="#br0" timeOffset="1836.46">21018 9213 216 0,'0'0'20'0,"0"0"5"16,46-95 29-16,-14 63 1 15,4 4-5-15,1 3-27 16,-2 10-4-16,-6 7-16 15,-3 8 5-15,-1 0-8 16,-6 8 0-16,-2 14 2 16,-1 8-2-16,-2 4 0 15,0 0 6-15,-1-7-6 16,2-5 0-16,-2-8-1 16,1-6-3-16,-4-6 3 15,-2-2-9-15,-2 0-5 16,-2-7 0-16,-1-6-58 15,-3-4-4-15,0-5-76 16</inkml:trace>
  <inkml:trace contextRef="#ctx0" brushRef="#br0" timeOffset="2297.77">20471 10175 667 0,'0'0'0'16,"-32"151"0"-16,20-33 8 15,2 9-4-15,5 3-3 0,5-9-1 16,12-24-6 0,15-18 4-16,-1-24-40 0,-6-13 30 15,-6-7 4-15,-11-6-25 16,-3-8-24-16,0-8-34 16,-3-10-37-16,-14-3-43 15</inkml:trace>
  <inkml:trace contextRef="#ctx0" brushRef="#br0" timeOffset="2454.57">20245 11028 340 0,'0'0'34'15,"0"0"40"-15,0 0-40 16,0 0-29-16,0 0 7 0,0 0-10 16,5 49 16-16,15-36-18 15,5-2 0-15,2-2-5 16,2-6-18-16,4-3-76 15,-2 0-77-15</inkml:trace>
  <inkml:trace contextRef="#ctx0" brushRef="#br0" timeOffset="2894.14">20393 11592 560 0,'0'0'20'16,"-91"20"11"-16,56 11-4 0,5 2 21 15,5 5-24-15,4 4 12 16,6 2-11-16,4-3-5 15,9-3-10-15,2-10-10 16,9-13 0-16,14-14-7 16,9-1 0-16,4-27-27 15,6-23-73-15,4-20-81 16,-1-15-104-16</inkml:trace>
  <inkml:trace contextRef="#ctx0" brushRef="#br0" timeOffset="3087.89">20412 11121 364 0,'0'0'99'0,"0"0"-80"16,0 0-14-16,-25 89 42 15,23-37 6-15,2 4-4 16,0 1-18-16,2-1-20 16,7 0 12-16,0 0-23 15,0-5 0-15,3-3-2 16,3-14 2-16,7-14-28 15,3-20-125-15,4-10-161 16</inkml:trace>
  <inkml:trace contextRef="#ctx0" brushRef="#br0" timeOffset="3269.32">20624 11355 163 0,'0'0'292'15,"0"0"-282"-15,0 0-10 16,0 0 0-16,0 0 1 15,0 0 6-15,4 96 16 16,1-57-14-16,6-2-6 16,-3-5-3-16,3-8-2 15,4-8-24-15,0-7-89 16,2-9-140-16</inkml:trace>
  <inkml:trace contextRef="#ctx0" brushRef="#br0" timeOffset="3613.08">20847 11365 326 0,'0'0'109'15,"0"0"-109"-15,0 0 7 16,0 0-2-16,0 0 13 16,22 78 65-16,-9-32 1 15,4 15-28-15,-2 11-20 16,-2 8-5-16,-4 2-15 15,-7-3 7-15,-2-5-20 16,0-8 0-16,-2-11 17 16,-5-16-16-16,1-11-4 15,-4-11 2-15,-1-8 0 16,-2-8 0-16,-1-1-2 0,-2-8 0 16,2-15-6-16,5-13-9 15,3-10-6-15,6-8-13 16,0-4-10-16,12-6-34 15,12-3-58-15,6 1 49 16,3 5 4-16,2 10-89 16,-1 10 46-16</inkml:trace>
  <inkml:trace contextRef="#ctx0" brushRef="#br0" timeOffset="4334.85">20349 13423 454 0,'0'0'2'15,"0"0"-2"-15,-3 119-67 16,-10-65 4-16,-3 0-24 15,-3 2-5-15</inkml:trace>
  <inkml:trace contextRef="#ctx0" brushRef="#br0" timeOffset="6128.7">8102 10812 269 0,'0'0'27'16,"0"0"-18"-16,0 0-5 0,-30 123 68 15,2-50-6 1,-6 9-11-16,-6 8 8 0,2 2-32 16,6 5-9-16,-3 3 23 15,2 8-43-15,-1-3 0 16,7 1 2-16,3-11-3 15,10-13-2-15,11-20-34 16,3-21-74-16,12-27-9 16,17-14-46-16,10-40 8 15</inkml:trace>
  <inkml:trace contextRef="#ctx0" brushRef="#br0" timeOffset="6412.95">8130 11397 167 0,'0'0'43'0,"0"0"68"0,0 0 36 16,0 0-77-16,0 0-68 16,-95 72 37-16,43-4-3 15,-2 14 9-15,1 7-12 16,9-3-23-16,8-11-5 16,9-19 9-16,11-16-14 15,6-22-4-15,10-16 3 16,4-2-32-16,23-33 4 15,15-22 23-15,10-19-53 16,9-15 15-16,2-3-30 16,-1 3 17-16,-4 5 13 15,-8 5 25-15,-3-3-5 0,-1-8-40 16,-3-10-39-16,5-13 31 16</inkml:trace>
  <inkml:trace contextRef="#ctx0" brushRef="#br0" timeOffset="6611.68">8830 9649 32 0,'0'0'125'16,"0"0"-125"-16,0 0-54 15,0 0 45-15,0 0 9 16,0 0 1-16,-27 12 49 0,27-12-28 15,0-2-22 1,2-8-7-16,10-4-90 0</inkml:trace>
  <inkml:trace contextRef="#ctx0" brushRef="#br0" timeOffset="6862.95">9033 9321 168 0,'0'0'11'15,"0"0"-2"-15,0 0 19 16,0 0-18-16,0 0 20 16,0 0-15-16,-77 69 34 0,45-12-3 15,-5 14 1-15,-4 8-13 16,-3 13-23-16,-1 1 3 16,4-3-5-16,2-8-5 15,8-14 3-15,6-15-6 16,13-13 0-16,12-16-2 15,0-14-13-15,27-10-102 16,13-13-22-16,9-31-86 16</inkml:trace>
  <inkml:trace contextRef="#ctx0" brushRef="#br0" timeOffset="7228.56">9015 9601 519 0,'0'0'17'15,"-51"73"-7"-15,18 9 39 0,-7 20 6 16,-5 9-15-16,-1-1-11 16,8-13-1-16,11-20-15 15,13-25-2 1,14-23-11-16,0-19-4 0,22-10-1 16,17-8-25-16,10-24-30 15,13-16-38-15,6-15-67 16,7-15-41-16,1-10 88 15,-3-4 62-15,-4-4 53 16,-7 4 6-16,-11 8 3 16,-14 8-4-16,-13 21 2 15,-14 18 24-15,-10 20 28 0,-2 17 31 16,-18 14-22-16,-13 27-49 16,-7 18 23-16,-12 15-7 15,-9 15-4-15,-5 6-19 16,2 5-9-16,5-6-5 15,10-5-25-15,10-10-93 16,7-13-10-16</inkml:trace>
  <inkml:trace contextRef="#ctx0" brushRef="#br0" timeOffset="9095.95">7272 11192 54 0,'0'0'8'15,"0"0"11"-15,0 0 0 16,0 0-19-16,0 0-45 16,0 0 45-16,0 0 8 0,5-15-3 15,24 15 1 1,6 5 6-16,0 16 9 0,5 8-4 16,0 7-9-16,-3 6-4 15,-1 2-8-15,-4-5-9 16,-10-2-13-16,-1-14-31 15,-5-5 22-15,-6-10 35 16</inkml:trace>
  <inkml:trace contextRef="#ctx0" brushRef="#br0" timeOffset="9812.07">9126 10628 25 0,'0'0'352'16,"0"0"-350"-16,-8 100 8 16,-7-8-1-16,-7 23 20 15,-8 15 22-15,-2 9-1 16,-2-4-11-16,5-3-4 15,2-14-16-15,4-23 9 16,8-21-21-16,6-26-7 16,6-21 10-16,3-19-10 0,0-8-21 15,3-9-10 1,9-27 4-16,1-17-57 0,1-18-36 16,-4-8-37-16,-2-7 44 15,-7-1 59-15,-1-4-2 16</inkml:trace>
  <inkml:trace contextRef="#ctx0" brushRef="#br0" timeOffset="10011.9">9021 10644 241 0,'0'0'35'0,"0"0"21"16,109-16-32-16,-63 61 11 16,2 20 8-16,-2 16 21 15,0 10 11-15,-3 10-32 0,-2 5-11 16,-3 1-16-1,1-5-10-15,-4-8-6 16,-2-15 0-16,0-17 4 16,-6-14-4-16,-7-15-18 0,-4-19-65 15,-8-14 31-15,-6-24-370 16</inkml:trace>
  <inkml:trace contextRef="#ctx0" brushRef="#br0" timeOffset="10261.94">9404 10559 588 0,'0'0'2'0,"45"152"-2"16,-11-37 4-16,7 14 18 16,2 6-18-16,1-4 5 15,-3-11 11 1,0-15-11-16,-5-20-2 0,-4-16-7 15,-2-15 0-15,-5-16-8 16,-5-14 8-16,-5-14-58 16,-4-10 4-16,-8-22-220 15,-3-24 13-15</inkml:trace>
  <inkml:trace contextRef="#ctx0" brushRef="#br0" timeOffset="10461.95">9449 10757 623 0,'0'0'0'0,"0"0"0"0,51 85 7 16,2 9 2-16,8 23 8 15,1 12-2-15,1 7-5 16,-6-6 2-16,48 96-12 16,-62-144-5-1,-10-28 5-15,-11-28-13 16,-12-22-18-16,-10-21-145 15,-3-38-84-15</inkml:trace>
  <inkml:trace contextRef="#ctx0" brushRef="#br0" timeOffset="10648.55">9254 11091 796 0,'0'0'0'0,"-2"169"-5"16,34-37 3-16,3 17-14 15,2 6-40-15,-2-4-1 16,1-9 22-16,2-20 23 16,7-17-26-16,7-25-29 15,3-21 20-15,-5-27 12 16,-11-30-254-16</inkml:trace>
  <inkml:trace contextRef="#ctx0" brushRef="#br0" timeOffset="10861.92">9466 11394 768 0,'0'0'0'0,"0"0"-16"16,84 123 16-16,-19-33 3 16,8 7-3-16,3 3-2 15,5-1-1-15,2-5 6 16,1-4-6-16,4-6-15 15,6-11-70-15,-3-14-25 16,-3-25-169-16,-9-32 52 16</inkml:trace>
  <inkml:trace contextRef="#ctx0" brushRef="#br0" timeOffset="11062.92">11071 11423 241 0,'0'0'461'0,"0"0"-442"15,62 94-18-15,-37-21-1 16,-1 5-12-16,2-3 12 16,-2-8 4-16,0-13-4 15,1-6-3-15,3-7 3 16,4-5-1-16,4-6 1 16,6-8-33-16,3-9-89 15,1-13-184-15</inkml:trace>
  <inkml:trace contextRef="#ctx0" brushRef="#br0" timeOffset="11263.05">12010 11324 662 0,'0'0'1'0,"0"0"-1"16,0 0-61-16,0 0-16 15,0 0 18-15,0 0 59 16,57 59 16-16,-30 19 77 15,3 30-44-15,1 19-37 16,6 5-6-16,0-5-6 16,3-17-34-16,-1-21-33 15,2-19-31-15,0-24-7 0,2-26-86 16</inkml:trace>
  <inkml:trace contextRef="#ctx0" brushRef="#br0" timeOffset="11495.04">13245 11147 649 0,'0'81'37'0,"0"35"3"16,6 29-13-16,5 13-12 15,1-4-15-15,-3-9 3 16,3-2 2-16,-3-11-5 0,-1-14-4 15,0-16-36-15,0-22 33 16,-7-12 4-16,-1-3-32 16,-15 3-159-16,-23-4-163 15</inkml:trace>
  <inkml:trace contextRef="#ctx0" brushRef="#br0" timeOffset="12149.75">12273 13515 120 0,'0'0'0'16,"60"-152"-11"-16,-31 62-45 15,1-9 8-15,-5-7 48 0,-3 2 18 16,-3 13 34 0,-2 21 84-16,-4 25-39 0,-2 25 21 15,-4 20-98-15,4 20-10 16,7 61 29-16,8 55 63 16,2 49-13-16,0 34-56 15,-1 4-27-15,0-2 3 16,1-12-9-16,1-16-7 15,3-18-61-15,1-21 62 16,-5-23 6-16,-1-31 0 16,-2-33-35-16,-10-33-11 15,-3-30-15-15,2-14 11 16,-9-38-187-16</inkml:trace>
  <inkml:trace contextRef="#ctx0" brushRef="#br0" timeOffset="12412.25">12998 13475 707 0,'-6'105'0'0,"6"11"4"15,0 5-9-15,11-1-13 16,7-7 18-16,-3-4 1 15,0-5 0-15,-5-8-1 16,-8-5 0-16,-2-11 3 16,0-12 1-16,-4-16-4 15,-5-17-9-15,1-13-4 0,0-14-49 16,-5-8-37-16,-8-2-78 16,-8-20-59-16</inkml:trace>
  <inkml:trace contextRef="#ctx0" brushRef="#br0" timeOffset="12597.9">12644 14522 214 0,'0'0'186'16,"-85"0"-50"-16,58 24-28 16,13 11-51-16,13 16-35 15,2 10 13-15,29 11-28 16,11 0 17-16,9-8-10 16,6-11-9-16,6-9-4 15,9-10-1-15,7-8-14 16,6-15 10-16,6-11-42 0,-3-18-2 15,-2-29-45-15,-3-23-52 16,-5-17-146-16</inkml:trace>
  <inkml:trace contextRef="#ctx0" brushRef="#br0" timeOffset="12796.32">13744 14348 700 0,'-39'86'15'0,"-2"16"19"15,3 5-27-15,6 0-5 16,5-5-2-16,7-2-25 16,3-6 25-16,7-7-8 15,4-13-16-15,4-12-24 16,2-21 1-16,6-15-7 0,14-15-81 16,6-11-157-16</inkml:trace>
  <inkml:trace contextRef="#ctx0" brushRef="#br0" timeOffset="12923.15">13847 15428 496 0,'0'0'17'0,"0"112"-17"16,2-53-32-16,8-3-143 15,0-2-130-15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5T15:27:40.582"/>
    </inkml:context>
    <inkml:brush xml:id="br0">
      <inkml:brushProperty name="width" value="0.05292" units="cm"/>
      <inkml:brushProperty name="height" value="0.05292" units="cm"/>
      <inkml:brushProperty name="color" value="#FF0000"/>
    </inkml:brush>
  </inkml:definitions>
  <inkml:trace contextRef="#ctx0" brushRef="#br0">20216 7893 159 0,'0'0'22'16,"0"0"-22"-16,-71 63 17 15,49-18-14-15,-8 12 9 16,-3 13 7-16,-4 9-2 15,-5 7 22-15,-2 6-2 16,-4 6 9-16,-5 12-17 16,-5 12-10-16,-7 10 17 15,-3 7-36-15,-7 9 0 16,-4 5 8-16,0 3-8 0,1-4 3 16,11-8 4-1,10-13 21-15,17-1 17 0,16-5-38 16,12 1-4-16,12 10 9 15,3 1-10-15,24-8-4 16,6-14 2-16,10-31-7 16,2-24 0-16,0-23-12 15,0-18 13-15,-2-18-1 16,-3-1 7-16,5-23-9 16,4-19 7-16,8-18 2 0,4-17 0 15,4-17 0 1,-2-4 0-16,-2-3-2 15,-5 4 4-15,-2 10-2 0,-7 15 1 16,-3 12-1-16,-4 18 3 16,-2 18-3-16,2 15-1 15,-6 9-5-15,2 10 6 16,2 26 0-16,0 20 0 16,7 27 1-16,0 33 2 15,-1 29-3-15,3 33 0 16,-6 27-3-16,5 13 6 15,6 6-3-15,8-5 0 16,7-14 1-16,3-18-8 16,-5-20 7-16,-8-26-17 15,-10-21 8-15,-9-21 10 16,-6-17-1-16,-4-13 7 16,-1-10 1-16,2-6 17 0,5 4-22 15,6 7 14-15,7 4 15 16,3 2-32-16,6-4 0 15,3-8 0-15,0-8 0 16,-4-15-21-16,-9-12 4 16,-10-19 10-16,-9-4-1 15,-5-24 8-15,-6-14-1 16,0-12 1-16,-7-13 1 16,-1-15 3-16,-3-16-4 15,-3-18 0-15,-2-15 0 16,0-15 2-16,0-12-4 15,0-8 4-15,0 1-2 0,0 9 0 16,0 27-6 0,0 33 6-16,0 38 7 0,0 26-7 15,0 17-5-15,1 7 4 16,5 4-1-16,0 0 1 16,7 0-5-16,5 15 6 15,9 31 13-15,9 35-9 16,13 28 33-16,7 18-13 15,10 9-20-15,6-8-4 16,4-9-1-16,4-15 0 16,-3-16-10-16,-5-24-11 15,-6-24-11-15,-7-28-48 16,-8-12 72-16,-11-48 6 0,-5-27 3 16,-8-28 0-16,-6-19 0 15,-3-14 0-15,-4-16-3 16,-1-2 2-16,-4 12-53 15,1 34 38-15,-2 43 16 16,-6 45 45-16,1 22 24 16,2 44 16-16,7 26-75 15,7 23 24-15,12 4-8 16,10-4-16-16,5-18-10 16,3-21 0-16,0-21 1 15,-4-21-1-15,-1-14-7 16,-3-13 7-16,-3-26 0 0,-4-13 5 15,-1-16-5 1,-8-13 5-16,-4-9-1 0,-5-7-4 16,-8-2-11-16,-4 3-1 15,-2 3-5-15,-2 8 4 16,1 13-1-16,4 13 14 16,5 12-3-16,-3 7 3 15,-1-6 0-15,-6-9 3 16,0-17-2-16,-24-24 21 15,-14-27 31-15,-11-19-11 16,-11-20 10-16,-4-16-37 16,-5-9-8-16,5-18 1 15,4-10-8-15,-4-6-1 0,3-1 1 16,-8 6 0 0,-3 10-5-16,2 9 5 0,0 12-32 15,6 13 6-15,-3 20-44 16,-1 14-30-16,-3 15-28 15,-9 4-63-15,-9 6-34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3-03-25T15:30:46.130"/>
    </inkml:context>
    <inkml:brush xml:id="br0">
      <inkml:brushProperty name="width" value="0.05292" units="cm"/>
      <inkml:brushProperty name="height" value="0.05292" units="cm"/>
      <inkml:brushProperty name="color" value="#FF0000"/>
    </inkml:brush>
  </inkml:definitions>
  <inkml:trace contextRef="#ctx0" brushRef="#br0">3197 6967 462 0,'0'0'0'0,"0"0"-13"16,0 0 11-16,0 0 4 15,117-6-1-15,-49 6 4 16,12 0-2-16,9 0 25 16,12 0 17-16,12 0 1 15,12 0 12-15,11 0-29 16,18 0-11-16,12 0-3 0,29-3-13 16,22-16 18-1,17-5-18-15,10 0-2 0,1-1 5 16,-9 0-1-16,-9 4-7 15,-16 5 3-15,-23 8 0 16,-22 8-2-16,-17 0 2 16,-10 11-21-16,-13 11-13 15,-12 7-67-15,-19 1-77 16,-18-7-212-16</inkml:trace>
  <inkml:trace contextRef="#ctx0" brushRef="#br0" timeOffset="1246.98">13506 6513 575 0,'76'-34'8'0,"27"8"-12"16,29 4 4-16,20 4-25 15,16-2 24-15,12 0 1 16,10-4 10-16,6 4 1 15,1 7-2-15,-3 1 7 16,-11 4-15-16,-16 0-1 0,-18 2-3 16,-19 3-24-1,-17 2-5-15,-19 1-63 0,-24 0-106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FE854831-01EB-409C-BAD6-09AACD654632}" type="datetimeFigureOut">
              <a:rPr lang="en-US"/>
              <a:pPr>
                <a:defRPr/>
              </a:pPr>
              <a:t>3/25/2023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2D8747BF-E32F-4C5D-BB9D-96B7E3B67EAC}" type="slidenum">
              <a:rPr lang="en-US"/>
              <a:pPr>
                <a:defRPr/>
              </a:pPr>
              <a:t>‹#›</a:t>
            </a:fld>
            <a:endParaRPr lang="en-US" dirty="0"/>
          </a:p>
        </p:txBody>
      </p:sp>
    </p:spTree>
    <p:extLst>
      <p:ext uri="{BB962C8B-B14F-4D97-AF65-F5344CB8AC3E}">
        <p14:creationId xmlns:p14="http://schemas.microsoft.com/office/powerpoint/2010/main" val="291918937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a:t>
            </a:fld>
            <a:endParaRPr lang="en-US" dirty="0"/>
          </a:p>
        </p:txBody>
      </p:sp>
    </p:spTree>
    <p:extLst>
      <p:ext uri="{BB962C8B-B14F-4D97-AF65-F5344CB8AC3E}">
        <p14:creationId xmlns:p14="http://schemas.microsoft.com/office/powerpoint/2010/main" val="488755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10</a:t>
            </a:fld>
            <a:endParaRPr lang="en-US" dirty="0"/>
          </a:p>
        </p:txBody>
      </p:sp>
    </p:spTree>
    <p:extLst>
      <p:ext uri="{BB962C8B-B14F-4D97-AF65-F5344CB8AC3E}">
        <p14:creationId xmlns:p14="http://schemas.microsoft.com/office/powerpoint/2010/main" val="1823089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11</a:t>
            </a:fld>
            <a:endParaRPr lang="en-US" dirty="0"/>
          </a:p>
        </p:txBody>
      </p:sp>
    </p:spTree>
    <p:extLst>
      <p:ext uri="{BB962C8B-B14F-4D97-AF65-F5344CB8AC3E}">
        <p14:creationId xmlns:p14="http://schemas.microsoft.com/office/powerpoint/2010/main" val="1129033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12</a:t>
            </a:fld>
            <a:endParaRPr lang="en-US" dirty="0"/>
          </a:p>
        </p:txBody>
      </p:sp>
    </p:spTree>
    <p:extLst>
      <p:ext uri="{BB962C8B-B14F-4D97-AF65-F5344CB8AC3E}">
        <p14:creationId xmlns:p14="http://schemas.microsoft.com/office/powerpoint/2010/main" val="1635905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13</a:t>
            </a:fld>
            <a:endParaRPr lang="en-US" dirty="0"/>
          </a:p>
        </p:txBody>
      </p:sp>
    </p:spTree>
    <p:extLst>
      <p:ext uri="{BB962C8B-B14F-4D97-AF65-F5344CB8AC3E}">
        <p14:creationId xmlns:p14="http://schemas.microsoft.com/office/powerpoint/2010/main" val="2002495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Kalman</a:t>
            </a:r>
            <a:r>
              <a:rPr lang="en-US" sz="1200" kern="1200" dirty="0">
                <a:solidFill>
                  <a:schemeClr val="tx1"/>
                </a:solidFill>
                <a:effectLst/>
                <a:latin typeface="+mn-lt"/>
                <a:ea typeface="+mn-ea"/>
                <a:cs typeface="+mn-cs"/>
              </a:rPr>
              <a:t> filter models the distributions as </a:t>
            </a:r>
            <a:r>
              <a:rPr lang="en-US" sz="1200" kern="1200" dirty="0" err="1">
                <a:solidFill>
                  <a:schemeClr val="tx1"/>
                </a:solidFill>
                <a:effectLst/>
                <a:latin typeface="+mn-lt"/>
                <a:ea typeface="+mn-ea"/>
                <a:cs typeface="+mn-cs"/>
              </a:rPr>
              <a:t>uni</a:t>
            </a:r>
            <a:r>
              <a:rPr lang="en-US" sz="1200" kern="1200" dirty="0">
                <a:solidFill>
                  <a:schemeClr val="tx1"/>
                </a:solidFill>
                <a:effectLst/>
                <a:latin typeface="+mn-lt"/>
                <a:ea typeface="+mn-ea"/>
                <a:cs typeface="+mn-cs"/>
              </a:rPr>
              <a:t>-modal, i.e., using a mean and covariance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14</a:t>
            </a:fld>
            <a:endParaRPr lang="en-US" dirty="0"/>
          </a:p>
        </p:txBody>
      </p:sp>
    </p:spTree>
    <p:extLst>
      <p:ext uri="{BB962C8B-B14F-4D97-AF65-F5344CB8AC3E}">
        <p14:creationId xmlns:p14="http://schemas.microsoft.com/office/powerpoint/2010/main" val="1943003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a:t>CONditional</a:t>
            </a:r>
            <a:r>
              <a:rPr lang="en-US" dirty="0"/>
              <a:t> </a:t>
            </a:r>
            <a:r>
              <a:rPr lang="en-US" dirty="0" err="1"/>
              <a:t>DENSity</a:t>
            </a:r>
            <a:r>
              <a:rPr lang="en-US" dirty="0"/>
              <a:t> </a:t>
            </a:r>
            <a:r>
              <a:rPr lang="en-US" dirty="0" err="1"/>
              <a:t>propagATION</a:t>
            </a:r>
            <a:r>
              <a:rPr lang="en-US" dirty="0"/>
              <a:t>: </a:t>
            </a:r>
            <a:r>
              <a:rPr lang="en-US" b="0" dirty="0"/>
              <a:t>CONDENSATION </a:t>
            </a: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15</a:t>
            </a:fld>
            <a:endParaRPr lang="en-US" dirty="0"/>
          </a:p>
        </p:txBody>
      </p:sp>
    </p:spTree>
    <p:extLst>
      <p:ext uri="{BB962C8B-B14F-4D97-AF65-F5344CB8AC3E}">
        <p14:creationId xmlns:p14="http://schemas.microsoft.com/office/powerpoint/2010/main" val="2038664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 hand moving over a cluttered desk: Field 0 of a 500 field (10 s) sequence in which the hand translates, rotates, and the fingers and thumb flex independently</a:t>
            </a:r>
            <a:r>
              <a:rPr lang="en-US" dirty="0">
                <a:sym typeface="Wingdings"/>
              </a:rPr>
              <a:t> </a:t>
            </a:r>
            <a:r>
              <a:rPr lang="en-US" dirty="0"/>
              <a:t>Severe clutter: detail of one field (Fig. 14) from the test-sequence shows the high level of potential ambiguity. Output from a directional Gaussian edge detector shows that there are many clutter edges present as potential distractors.</a:t>
            </a:r>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16</a:t>
            </a:fld>
            <a:endParaRPr lang="en-US" dirty="0"/>
          </a:p>
        </p:txBody>
      </p:sp>
    </p:spTree>
    <p:extLst>
      <p:ext uri="{BB962C8B-B14F-4D97-AF65-F5344CB8AC3E}">
        <p14:creationId xmlns:p14="http://schemas.microsoft.com/office/powerpoint/2010/main" val="1411549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17</a:t>
            </a:fld>
            <a:endParaRPr lang="en-US" dirty="0"/>
          </a:p>
        </p:txBody>
      </p:sp>
    </p:spTree>
    <p:extLst>
      <p:ext uri="{BB962C8B-B14F-4D97-AF65-F5344CB8AC3E}">
        <p14:creationId xmlns:p14="http://schemas.microsoft.com/office/powerpoint/2010/main" val="1452888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18</a:t>
            </a:fld>
            <a:endParaRPr lang="en-US" dirty="0"/>
          </a:p>
        </p:txBody>
      </p:sp>
    </p:spTree>
    <p:extLst>
      <p:ext uri="{BB962C8B-B14F-4D97-AF65-F5344CB8AC3E}">
        <p14:creationId xmlns:p14="http://schemas.microsoft.com/office/powerpoint/2010/main" val="1291554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Level set segmentation (</a:t>
            </a:r>
            <a:r>
              <a:rPr lang="en-US" sz="1200" kern="1200" dirty="0" err="1">
                <a:solidFill>
                  <a:schemeClr val="tx1"/>
                </a:solidFill>
                <a:effectLst/>
                <a:latin typeface="+mn-lt"/>
                <a:ea typeface="+mn-ea"/>
                <a:cs typeface="+mn-cs"/>
              </a:rPr>
              <a:t>Cremers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Rousson</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Deriche</a:t>
            </a:r>
            <a:r>
              <a:rPr lang="en-US" sz="1200" kern="1200" dirty="0">
                <a:solidFill>
                  <a:schemeClr val="tx1"/>
                </a:solidFill>
                <a:effectLst/>
                <a:latin typeface="+mn-lt"/>
                <a:ea typeface="+mn-ea"/>
                <a:cs typeface="+mn-cs"/>
              </a:rPr>
              <a:t> 2007) ⃝c 2007 Springer: (a) grayscale image segmentation and (b) color image segmentation. </a:t>
            </a:r>
            <a:r>
              <a:rPr lang="en-US" sz="1200" kern="1200" dirty="0" err="1">
                <a:solidFill>
                  <a:schemeClr val="tx1"/>
                </a:solidFill>
                <a:effectLst/>
                <a:latin typeface="+mn-lt"/>
                <a:ea typeface="+mn-ea"/>
                <a:cs typeface="+mn-cs"/>
              </a:rPr>
              <a:t>Uni-variate</a:t>
            </a:r>
            <a:r>
              <a:rPr lang="en-US" sz="1200" kern="1200" dirty="0">
                <a:solidFill>
                  <a:schemeClr val="tx1"/>
                </a:solidFill>
                <a:effectLst/>
                <a:latin typeface="+mn-lt"/>
                <a:ea typeface="+mn-ea"/>
                <a:cs typeface="+mn-cs"/>
              </a:rPr>
              <a:t> and multi-</a:t>
            </a:r>
            <a:r>
              <a:rPr lang="en-US" sz="1200" kern="1200" dirty="0" err="1">
                <a:solidFill>
                  <a:schemeClr val="tx1"/>
                </a:solidFill>
                <a:effectLst/>
                <a:latin typeface="+mn-lt"/>
                <a:ea typeface="+mn-ea"/>
                <a:cs typeface="+mn-cs"/>
              </a:rPr>
              <a:t>variate</a:t>
            </a:r>
            <a:r>
              <a:rPr lang="en-US" sz="1200" kern="1200" dirty="0">
                <a:solidFill>
                  <a:schemeClr val="tx1"/>
                </a:solidFill>
                <a:effectLst/>
                <a:latin typeface="+mn-lt"/>
                <a:ea typeface="+mn-ea"/>
                <a:cs typeface="+mn-cs"/>
              </a:rPr>
              <a:t> Gaussians are used to model the foreground and background pixel dis- </a:t>
            </a:r>
            <a:r>
              <a:rPr lang="en-US" sz="1200" kern="1200" dirty="0" err="1">
                <a:solidFill>
                  <a:schemeClr val="tx1"/>
                </a:solidFill>
                <a:effectLst/>
                <a:latin typeface="+mn-lt"/>
                <a:ea typeface="+mn-ea"/>
                <a:cs typeface="+mn-cs"/>
              </a:rPr>
              <a:t>tributions</a:t>
            </a:r>
            <a:r>
              <a:rPr lang="en-US" sz="1200" kern="1200" dirty="0">
                <a:solidFill>
                  <a:schemeClr val="tx1"/>
                </a:solidFill>
                <a:effectLst/>
                <a:latin typeface="+mn-lt"/>
                <a:ea typeface="+mn-ea"/>
                <a:cs typeface="+mn-cs"/>
              </a:rPr>
              <a:t>. The initial circles evolve towards an accurate segmentation of foreground and background, adapting their topology as they evolve.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19</a:t>
            </a:fld>
            <a:endParaRPr lang="en-US" dirty="0"/>
          </a:p>
        </p:txBody>
      </p:sp>
    </p:spTree>
    <p:extLst>
      <p:ext uri="{BB962C8B-B14F-4D97-AF65-F5344CB8AC3E}">
        <p14:creationId xmlns:p14="http://schemas.microsoft.com/office/powerpoint/2010/main" val="653468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a:t>
            </a:fld>
            <a:endParaRPr lang="en-US" dirty="0"/>
          </a:p>
        </p:txBody>
      </p:sp>
    </p:spTree>
    <p:extLst>
      <p:ext uri="{BB962C8B-B14F-4D97-AF65-F5344CB8AC3E}">
        <p14:creationId xmlns:p14="http://schemas.microsoft.com/office/powerpoint/2010/main" val="1036140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err="1">
                <a:solidFill>
                  <a:schemeClr val="tx1"/>
                </a:solidFill>
                <a:effectLst/>
                <a:latin typeface="+mn-lt"/>
                <a:ea typeface="+mn-ea"/>
                <a:cs typeface="+mn-cs"/>
              </a:rPr>
              <a:t>Keyframe</a:t>
            </a:r>
            <a:r>
              <a:rPr lang="en-US" sz="1200" kern="1200" dirty="0">
                <a:solidFill>
                  <a:schemeClr val="tx1"/>
                </a:solidFill>
                <a:effectLst/>
                <a:latin typeface="+mn-lt"/>
                <a:ea typeface="+mn-ea"/>
                <a:cs typeface="+mn-cs"/>
              </a:rPr>
              <a:t>-based </a:t>
            </a:r>
            <a:r>
              <a:rPr lang="en-US" sz="1200" kern="1200" dirty="0" err="1">
                <a:solidFill>
                  <a:schemeClr val="tx1"/>
                </a:solidFill>
                <a:effectLst/>
                <a:latin typeface="+mn-lt"/>
                <a:ea typeface="+mn-ea"/>
                <a:cs typeface="+mn-cs"/>
              </a:rPr>
              <a:t>rotoscoping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Agarwala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Hertzmann</a:t>
            </a:r>
            <a:r>
              <a:rPr lang="en-US" sz="1200" kern="1200" dirty="0">
                <a:solidFill>
                  <a:schemeClr val="tx1"/>
                </a:solidFill>
                <a:effectLst/>
                <a:latin typeface="+mn-lt"/>
                <a:ea typeface="+mn-ea"/>
                <a:cs typeface="+mn-cs"/>
              </a:rPr>
              <a:t>, Seitz </a:t>
            </a:r>
            <a:r>
              <a:rPr lang="en-US" sz="1200" i="1" kern="1200" dirty="0">
                <a:solidFill>
                  <a:schemeClr val="tx1"/>
                </a:solidFill>
                <a:effectLst/>
                <a:latin typeface="+mn-lt"/>
                <a:ea typeface="+mn-ea"/>
                <a:cs typeface="+mn-cs"/>
              </a:rPr>
              <a:t>et al. </a:t>
            </a:r>
            <a:r>
              <a:rPr lang="en-US" sz="1200" kern="1200" dirty="0">
                <a:solidFill>
                  <a:schemeClr val="tx1"/>
                </a:solidFill>
                <a:effectLst/>
                <a:latin typeface="+mn-lt"/>
                <a:ea typeface="+mn-ea"/>
                <a:cs typeface="+mn-cs"/>
              </a:rPr>
              <a:t>2004) ⃝c 2004 ACM: (a) original frames; (b) </a:t>
            </a:r>
            <a:r>
              <a:rPr lang="en-US" sz="1200" kern="1200" dirty="0" err="1">
                <a:solidFill>
                  <a:schemeClr val="tx1"/>
                </a:solidFill>
                <a:effectLst/>
                <a:latin typeface="+mn-lt"/>
                <a:ea typeface="+mn-ea"/>
                <a:cs typeface="+mn-cs"/>
              </a:rPr>
              <a:t>rotoscoped</a:t>
            </a:r>
            <a:r>
              <a:rPr lang="en-US" sz="1200" kern="1200" dirty="0">
                <a:solidFill>
                  <a:schemeClr val="tx1"/>
                </a:solidFill>
                <a:effectLst/>
                <a:latin typeface="+mn-lt"/>
                <a:ea typeface="+mn-ea"/>
                <a:cs typeface="+mn-cs"/>
              </a:rPr>
              <a:t> contours; (c) re-colored blouse; (d) </a:t>
            </a:r>
            <a:r>
              <a:rPr lang="en-US" sz="1200" kern="1200" dirty="0" err="1">
                <a:solidFill>
                  <a:schemeClr val="tx1"/>
                </a:solidFill>
                <a:effectLst/>
                <a:latin typeface="+mn-lt"/>
                <a:ea typeface="+mn-ea"/>
                <a:cs typeface="+mn-cs"/>
              </a:rPr>
              <a:t>rotoscoped</a:t>
            </a:r>
            <a:r>
              <a:rPr lang="en-US" sz="1200" kern="1200" dirty="0">
                <a:solidFill>
                  <a:schemeClr val="tx1"/>
                </a:solidFill>
                <a:effectLst/>
                <a:latin typeface="+mn-lt"/>
                <a:ea typeface="+mn-ea"/>
                <a:cs typeface="+mn-cs"/>
              </a:rPr>
              <a:t> hand-drawn animation.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20</a:t>
            </a:fld>
            <a:endParaRPr lang="en-US" dirty="0"/>
          </a:p>
        </p:txBody>
      </p:sp>
    </p:spTree>
    <p:extLst>
      <p:ext uri="{BB962C8B-B14F-4D97-AF65-F5344CB8AC3E}">
        <p14:creationId xmlns:p14="http://schemas.microsoft.com/office/powerpoint/2010/main" val="1894519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21</a:t>
            </a:fld>
            <a:endParaRPr lang="en-US" dirty="0"/>
          </a:p>
        </p:txBody>
      </p:sp>
    </p:spTree>
    <p:extLst>
      <p:ext uri="{BB962C8B-B14F-4D97-AF65-F5344CB8AC3E}">
        <p14:creationId xmlns:p14="http://schemas.microsoft.com/office/powerpoint/2010/main" val="1579831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3</a:t>
            </a:fld>
            <a:endParaRPr lang="en-US" dirty="0"/>
          </a:p>
        </p:txBody>
      </p:sp>
    </p:spTree>
    <p:extLst>
      <p:ext uri="{BB962C8B-B14F-4D97-AF65-F5344CB8AC3E}">
        <p14:creationId xmlns:p14="http://schemas.microsoft.com/office/powerpoint/2010/main" val="2048045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4</a:t>
            </a:fld>
            <a:endParaRPr lang="en-US" dirty="0"/>
          </a:p>
        </p:txBody>
      </p:sp>
    </p:spTree>
    <p:extLst>
      <p:ext uri="{BB962C8B-B14F-4D97-AF65-F5344CB8AC3E}">
        <p14:creationId xmlns:p14="http://schemas.microsoft.com/office/powerpoint/2010/main" val="1376710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mn-lt"/>
                <a:ea typeface="+mn-ea"/>
                <a:cs typeface="+mn-cs"/>
              </a:rPr>
              <a:t>Image Segmentation techniques make a MASSIVE impact here. They help us approach this problem in a more granular manner and get more meaningful results. </a:t>
            </a: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5</a:t>
            </a:fld>
            <a:endParaRPr lang="en-US" dirty="0"/>
          </a:p>
        </p:txBody>
      </p:sp>
    </p:spTree>
    <p:extLst>
      <p:ext uri="{BB962C8B-B14F-4D97-AF65-F5344CB8AC3E}">
        <p14:creationId xmlns:p14="http://schemas.microsoft.com/office/powerpoint/2010/main" val="498777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a:t>Semantic segmentation : </a:t>
            </a:r>
            <a:r>
              <a:rPr lang="en-US" sz="1200" dirty="0"/>
              <a:t>(when all people in a figure are segmented as one object and background as one object)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a:t>Instance segmentation :</a:t>
            </a:r>
            <a:r>
              <a:rPr lang="en-US" sz="1200" dirty="0"/>
              <a:t>(when each person in a figure is segmented as an individual object)</a:t>
            </a: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6</a:t>
            </a:fld>
            <a:endParaRPr lang="en-US" dirty="0"/>
          </a:p>
        </p:txBody>
      </p:sp>
    </p:spTree>
    <p:extLst>
      <p:ext uri="{BB962C8B-B14F-4D97-AF65-F5344CB8AC3E}">
        <p14:creationId xmlns:p14="http://schemas.microsoft.com/office/powerpoint/2010/main" val="2103318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mn-lt"/>
                <a:ea typeface="+mn-ea"/>
                <a:cs typeface="+mn-cs"/>
              </a:rPr>
              <a:t>Image Segmentation techniques make a MASSIVE impact here. </a:t>
            </a:r>
            <a:r>
              <a:rPr lang="en-US" sz="1200" b="0" i="0" kern="1200">
                <a:solidFill>
                  <a:schemeClr val="tx1"/>
                </a:solidFill>
                <a:effectLst/>
                <a:latin typeface="+mn-lt"/>
                <a:ea typeface="+mn-ea"/>
                <a:cs typeface="+mn-cs"/>
              </a:rPr>
              <a:t>They help us approach this problem in a more granular manner and get more meaningful results. </a:t>
            </a: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7</a:t>
            </a:fld>
            <a:endParaRPr lang="en-US" dirty="0"/>
          </a:p>
        </p:txBody>
      </p:sp>
    </p:spTree>
    <p:extLst>
      <p:ext uri="{BB962C8B-B14F-4D97-AF65-F5344CB8AC3E}">
        <p14:creationId xmlns:p14="http://schemas.microsoft.com/office/powerpoint/2010/main" val="1631518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8</a:t>
            </a:fld>
            <a:endParaRPr lang="en-US" dirty="0"/>
          </a:p>
        </p:txBody>
      </p:sp>
    </p:spTree>
    <p:extLst>
      <p:ext uri="{BB962C8B-B14F-4D97-AF65-F5344CB8AC3E}">
        <p14:creationId xmlns:p14="http://schemas.microsoft.com/office/powerpoint/2010/main" val="6939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2D8747BF-E32F-4C5D-BB9D-96B7E3B67EAC}" type="slidenum">
              <a:rPr lang="en-US" smtClean="0"/>
              <a:pPr>
                <a:defRPr/>
              </a:pPr>
              <a:t>9</a:t>
            </a:fld>
            <a:endParaRPr lang="en-US" dirty="0"/>
          </a:p>
        </p:txBody>
      </p:sp>
    </p:spTree>
    <p:extLst>
      <p:ext uri="{BB962C8B-B14F-4D97-AF65-F5344CB8AC3E}">
        <p14:creationId xmlns:p14="http://schemas.microsoft.com/office/powerpoint/2010/main" val="407487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130425"/>
            <a:ext cx="8458200" cy="1470025"/>
          </a:xfrm>
        </p:spPr>
        <p:txBody>
          <a:bodyPr/>
          <a:lstStyle>
            <a:lvl1pPr>
              <a:defRPr>
                <a:solidFill>
                  <a:srgbClr val="002060"/>
                </a:solidFill>
                <a:latin typeface="Arial" pitchFamily="34" charset="0"/>
                <a:cs typeface="Arial" pitchFamily="34" charset="0"/>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002060"/>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629400"/>
            <a:ext cx="1524000" cy="228600"/>
          </a:xfrm>
        </p:spPr>
        <p:txBody>
          <a:bodyPr/>
          <a:lstStyle>
            <a:lvl1pPr>
              <a:defRPr>
                <a:solidFill>
                  <a:srgbClr val="002060"/>
                </a:solidFill>
                <a:latin typeface="Arial" pitchFamily="34" charset="0"/>
                <a:cs typeface="Arial" pitchFamily="34" charset="0"/>
              </a:defRPr>
            </a:lvl1pPr>
          </a:lstStyle>
          <a:p>
            <a:pPr>
              <a:defRPr/>
            </a:pPr>
            <a:fld id="{4C56A6C3-9CC8-A54C-BC22-239E2015CE0E}" type="datetime1">
              <a:rPr lang="en-US" smtClean="0"/>
              <a:t>3/25/2023</a:t>
            </a:fld>
            <a:endParaRPr lang="en-US" dirty="0"/>
          </a:p>
        </p:txBody>
      </p:sp>
      <p:sp>
        <p:nvSpPr>
          <p:cNvPr id="5" name="Footer Placeholder 4"/>
          <p:cNvSpPr>
            <a:spLocks noGrp="1"/>
          </p:cNvSpPr>
          <p:nvPr>
            <p:ph type="ftr" sz="quarter" idx="11"/>
          </p:nvPr>
        </p:nvSpPr>
        <p:spPr>
          <a:xfrm>
            <a:off x="2514600" y="6629400"/>
            <a:ext cx="4267200" cy="228600"/>
          </a:xfrm>
        </p:spPr>
        <p:txBody>
          <a:bodyPr/>
          <a:lstStyle>
            <a:lvl1pPr>
              <a:defRPr>
                <a:solidFill>
                  <a:srgbClr val="002060"/>
                </a:solidFill>
                <a:latin typeface="Arial" pitchFamily="34" charset="0"/>
                <a:cs typeface="Arial" pitchFamily="34" charset="0"/>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a:xfrm>
            <a:off x="7620000" y="6629400"/>
            <a:ext cx="1066800" cy="228600"/>
          </a:xfrm>
        </p:spPr>
        <p:txBody>
          <a:bodyPr/>
          <a:lstStyle>
            <a:lvl1pPr>
              <a:defRPr>
                <a:solidFill>
                  <a:srgbClr val="002060"/>
                </a:solidFill>
                <a:latin typeface="Arial" pitchFamily="34" charset="0"/>
                <a:cs typeface="Arial" pitchFamily="34" charset="0"/>
              </a:defRPr>
            </a:lvl1pPr>
          </a:lstStyle>
          <a:p>
            <a:pPr>
              <a:defRPr/>
            </a:pPr>
            <a:fld id="{073B7A44-4BEB-4535-A06C-A1CE01569806}" type="slidenum">
              <a:rPr lang="en-US" smtClean="0"/>
              <a:pPr>
                <a:defRPr/>
              </a:pPr>
              <a:t>‹#›</a:t>
            </a:fld>
            <a:r>
              <a:rPr lang="en-US" dirty="0"/>
              <a:t>/11</a:t>
            </a:r>
          </a:p>
        </p:txBody>
      </p:sp>
    </p:spTree>
    <p:extLst>
      <p:ext uri="{BB962C8B-B14F-4D97-AF65-F5344CB8AC3E}">
        <p14:creationId xmlns:p14="http://schemas.microsoft.com/office/powerpoint/2010/main" val="334570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CE3BE20-44D9-E244-9D70-6C666343E935}" type="datetime1">
              <a:rPr lang="en-US" smtClean="0"/>
              <a:t>3/25/2023</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vl1pPr>
          </a:lstStyle>
          <a:p>
            <a:pPr>
              <a:defRPr/>
            </a:pPr>
            <a:fld id="{C254EB92-0B2B-4075-BCA3-94B886265CAF}" type="slidenum">
              <a:rPr lang="en-US"/>
              <a:pPr>
                <a:defRPr/>
              </a:pPr>
              <a:t>‹#›</a:t>
            </a:fld>
            <a:r>
              <a:rPr lang="en-US" dirty="0"/>
              <a:t>/11</a:t>
            </a:r>
          </a:p>
        </p:txBody>
      </p:sp>
    </p:spTree>
    <p:extLst>
      <p:ext uri="{BB962C8B-B14F-4D97-AF65-F5344CB8AC3E}">
        <p14:creationId xmlns:p14="http://schemas.microsoft.com/office/powerpoint/2010/main" val="894602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CDA14BF-A542-9E43-943F-11BE3DE6917D}" type="datetime1">
              <a:rPr lang="en-US" smtClean="0"/>
              <a:t>3/25/2023</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vl1pPr>
          </a:lstStyle>
          <a:p>
            <a:pPr>
              <a:defRPr/>
            </a:pPr>
            <a:fld id="{EB67E24A-A1FD-41D3-A0A4-2F7DDDF04A0B}" type="slidenum">
              <a:rPr lang="en-US"/>
              <a:pPr>
                <a:defRPr/>
              </a:pPr>
              <a:t>‹#›</a:t>
            </a:fld>
            <a:r>
              <a:rPr lang="en-US" dirty="0"/>
              <a:t>/11</a:t>
            </a:r>
          </a:p>
        </p:txBody>
      </p:sp>
    </p:spTree>
    <p:extLst>
      <p:ext uri="{BB962C8B-B14F-4D97-AF65-F5344CB8AC3E}">
        <p14:creationId xmlns:p14="http://schemas.microsoft.com/office/powerpoint/2010/main" val="2482979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tx2">
                  <a:lumMod val="60000"/>
                  <a:lumOff val="40000"/>
                </a:schemeClr>
              </a:buClr>
              <a:buSzPct val="80000"/>
              <a:buFont typeface="Wingdings" pitchFamily="2" charset="2"/>
              <a:buChar char="l"/>
              <a:defRPr>
                <a:latin typeface="Arial" pitchFamily="34" charset="0"/>
                <a:cs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pPr>
              <a:defRPr/>
            </a:pPr>
            <a:fld id="{AF10F2A0-7F7A-AA4E-993D-EAAB26E6E91D}" type="datetime1">
              <a:rPr lang="en-US" smtClean="0"/>
              <a:t>3/25/2023</a:t>
            </a:fld>
            <a:endParaRPr lang="en-US" dirty="0"/>
          </a:p>
        </p:txBody>
      </p:sp>
      <p:sp>
        <p:nvSpPr>
          <p:cNvPr id="5" name="Footer Placeholder 4"/>
          <p:cNvSpPr>
            <a:spLocks noGrp="1"/>
          </p:cNvSpPr>
          <p:nvPr>
            <p:ph type="ftr" sz="quarter" idx="11"/>
          </p:nvPr>
        </p:nvSpPr>
        <p:spPr>
          <a:xfrm>
            <a:off x="2667000" y="6356350"/>
            <a:ext cx="3886200" cy="365125"/>
          </a:xfrm>
        </p:spPr>
        <p:txBody>
          <a:bodyPr/>
          <a:lstStyle>
            <a:lvl1pPr>
              <a:defRPr>
                <a:latin typeface="Arial" pitchFamily="34" charset="0"/>
                <a:cs typeface="Arial" pitchFamily="34" charset="0"/>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pPr>
              <a:defRPr/>
            </a:pPr>
            <a:fld id="{017F965C-3CEB-45B2-B97C-76AD457A2442}" type="slidenum">
              <a:rPr lang="en-US" smtClean="0"/>
              <a:pPr>
                <a:defRPr/>
              </a:pPr>
              <a:t>‹#›</a:t>
            </a:fld>
            <a:r>
              <a:rPr lang="en-US" dirty="0"/>
              <a:t>/11</a:t>
            </a:r>
          </a:p>
        </p:txBody>
      </p:sp>
    </p:spTree>
    <p:extLst>
      <p:ext uri="{BB962C8B-B14F-4D97-AF65-F5344CB8AC3E}">
        <p14:creationId xmlns:p14="http://schemas.microsoft.com/office/powerpoint/2010/main" val="3860978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808B74F5-5EA6-6C4C-B46F-0619201F33AA}" type="datetime1">
              <a:rPr lang="en-US" smtClean="0"/>
              <a:t>3/25/2023</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6" name="Slide Number Placeholder 5"/>
          <p:cNvSpPr>
            <a:spLocks noGrp="1"/>
          </p:cNvSpPr>
          <p:nvPr>
            <p:ph type="sldNum" sz="quarter" idx="12"/>
          </p:nvPr>
        </p:nvSpPr>
        <p:spPr/>
        <p:txBody>
          <a:bodyPr/>
          <a:lstStyle>
            <a:lvl1pPr>
              <a:defRPr/>
            </a:lvl1pPr>
          </a:lstStyle>
          <a:p>
            <a:pPr>
              <a:defRPr/>
            </a:pPr>
            <a:fld id="{7F37CAB4-F23C-43F4-B686-8E1D365D3A45}" type="slidenum">
              <a:rPr lang="en-US"/>
              <a:pPr>
                <a:defRPr/>
              </a:pPr>
              <a:t>‹#›</a:t>
            </a:fld>
            <a:r>
              <a:rPr lang="en-US" dirty="0"/>
              <a:t>/11</a:t>
            </a:r>
          </a:p>
        </p:txBody>
      </p:sp>
    </p:spTree>
    <p:extLst>
      <p:ext uri="{BB962C8B-B14F-4D97-AF65-F5344CB8AC3E}">
        <p14:creationId xmlns:p14="http://schemas.microsoft.com/office/powerpoint/2010/main" val="223679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02B2461C-870B-9046-9C91-57C6E78248AD}" type="datetime1">
              <a:rPr lang="en-US" smtClean="0"/>
              <a:t>3/25/2023</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7" name="Slide Number Placeholder 5"/>
          <p:cNvSpPr>
            <a:spLocks noGrp="1"/>
          </p:cNvSpPr>
          <p:nvPr>
            <p:ph type="sldNum" sz="quarter" idx="12"/>
          </p:nvPr>
        </p:nvSpPr>
        <p:spPr/>
        <p:txBody>
          <a:bodyPr/>
          <a:lstStyle>
            <a:lvl1pPr>
              <a:defRPr/>
            </a:lvl1pPr>
          </a:lstStyle>
          <a:p>
            <a:pPr>
              <a:defRPr/>
            </a:pPr>
            <a:fld id="{A6F97DB9-6F1F-4587-B4D8-7611A9895928}" type="slidenum">
              <a:rPr lang="en-US"/>
              <a:pPr>
                <a:defRPr/>
              </a:pPr>
              <a:t>‹#›</a:t>
            </a:fld>
            <a:r>
              <a:rPr lang="en-US" dirty="0"/>
              <a:t>/11</a:t>
            </a:r>
          </a:p>
        </p:txBody>
      </p:sp>
    </p:spTree>
    <p:extLst>
      <p:ext uri="{BB962C8B-B14F-4D97-AF65-F5344CB8AC3E}">
        <p14:creationId xmlns:p14="http://schemas.microsoft.com/office/powerpoint/2010/main" val="3318395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2773BA1-F4E0-9B4C-977A-A05A685AF4A2}" type="datetime1">
              <a:rPr lang="en-US" smtClean="0"/>
              <a:t>3/25/2023</a:t>
            </a:fld>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9" name="Slide Number Placeholder 5"/>
          <p:cNvSpPr>
            <a:spLocks noGrp="1"/>
          </p:cNvSpPr>
          <p:nvPr>
            <p:ph type="sldNum" sz="quarter" idx="12"/>
          </p:nvPr>
        </p:nvSpPr>
        <p:spPr/>
        <p:txBody>
          <a:bodyPr/>
          <a:lstStyle>
            <a:lvl1pPr>
              <a:defRPr/>
            </a:lvl1pPr>
          </a:lstStyle>
          <a:p>
            <a:pPr>
              <a:defRPr/>
            </a:pPr>
            <a:fld id="{C8FEAE02-80AB-4832-B1BF-4E3BB3B6CC7E}" type="slidenum">
              <a:rPr lang="en-US"/>
              <a:pPr>
                <a:defRPr/>
              </a:pPr>
              <a:t>‹#›</a:t>
            </a:fld>
            <a:r>
              <a:rPr lang="en-US" dirty="0"/>
              <a:t>/11</a:t>
            </a:r>
          </a:p>
        </p:txBody>
      </p:sp>
    </p:spTree>
    <p:extLst>
      <p:ext uri="{BB962C8B-B14F-4D97-AF65-F5344CB8AC3E}">
        <p14:creationId xmlns:p14="http://schemas.microsoft.com/office/powerpoint/2010/main" val="1229378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8A970B0E-17BC-AC45-BBE1-B1D9714A5713}" type="datetime1">
              <a:rPr lang="en-US" smtClean="0"/>
              <a:t>3/25/2023</a:t>
            </a:fld>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5" name="Slide Number Placeholder 5"/>
          <p:cNvSpPr>
            <a:spLocks noGrp="1"/>
          </p:cNvSpPr>
          <p:nvPr>
            <p:ph type="sldNum" sz="quarter" idx="12"/>
          </p:nvPr>
        </p:nvSpPr>
        <p:spPr/>
        <p:txBody>
          <a:bodyPr/>
          <a:lstStyle>
            <a:lvl1pPr>
              <a:defRPr/>
            </a:lvl1pPr>
          </a:lstStyle>
          <a:p>
            <a:pPr>
              <a:defRPr/>
            </a:pPr>
            <a:fld id="{CC0E600C-8C4E-4143-B853-68A70D9331C7}" type="slidenum">
              <a:rPr lang="en-US"/>
              <a:pPr>
                <a:defRPr/>
              </a:pPr>
              <a:t>‹#›</a:t>
            </a:fld>
            <a:r>
              <a:rPr lang="en-US" dirty="0"/>
              <a:t>/11</a:t>
            </a:r>
          </a:p>
        </p:txBody>
      </p:sp>
    </p:spTree>
    <p:extLst>
      <p:ext uri="{BB962C8B-B14F-4D97-AF65-F5344CB8AC3E}">
        <p14:creationId xmlns:p14="http://schemas.microsoft.com/office/powerpoint/2010/main" val="1438798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F53D27F-A863-F540-B107-118C62590881}" type="datetime1">
              <a:rPr lang="en-US" smtClean="0"/>
              <a:t>3/25/2023</a:t>
            </a:fld>
            <a:endParaRPr lang="en-US" dirty="0"/>
          </a:p>
        </p:txBody>
      </p:sp>
      <p:sp>
        <p:nvSpPr>
          <p:cNvPr id="3"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4" name="Slide Number Placeholder 5"/>
          <p:cNvSpPr>
            <a:spLocks noGrp="1"/>
          </p:cNvSpPr>
          <p:nvPr>
            <p:ph type="sldNum" sz="quarter" idx="12"/>
          </p:nvPr>
        </p:nvSpPr>
        <p:spPr/>
        <p:txBody>
          <a:bodyPr/>
          <a:lstStyle>
            <a:lvl1pPr>
              <a:defRPr/>
            </a:lvl1pPr>
          </a:lstStyle>
          <a:p>
            <a:pPr>
              <a:defRPr/>
            </a:pPr>
            <a:fld id="{6D14D644-7D5F-464F-ACE6-65B648A8CD0E}" type="slidenum">
              <a:rPr lang="en-US"/>
              <a:pPr>
                <a:defRPr/>
              </a:pPr>
              <a:t>‹#›</a:t>
            </a:fld>
            <a:r>
              <a:rPr lang="en-US" dirty="0"/>
              <a:t>/11</a:t>
            </a:r>
          </a:p>
        </p:txBody>
      </p:sp>
    </p:spTree>
    <p:extLst>
      <p:ext uri="{BB962C8B-B14F-4D97-AF65-F5344CB8AC3E}">
        <p14:creationId xmlns:p14="http://schemas.microsoft.com/office/powerpoint/2010/main" val="2051769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71C8D4C-62C7-2846-806E-436A4BDEE1BC}" type="datetime1">
              <a:rPr lang="en-US" smtClean="0"/>
              <a:t>3/25/2023</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7" name="Slide Number Placeholder 5"/>
          <p:cNvSpPr>
            <a:spLocks noGrp="1"/>
          </p:cNvSpPr>
          <p:nvPr>
            <p:ph type="sldNum" sz="quarter" idx="12"/>
          </p:nvPr>
        </p:nvSpPr>
        <p:spPr/>
        <p:txBody>
          <a:bodyPr/>
          <a:lstStyle>
            <a:lvl1pPr>
              <a:defRPr/>
            </a:lvl1pPr>
          </a:lstStyle>
          <a:p>
            <a:pPr>
              <a:defRPr/>
            </a:pPr>
            <a:fld id="{CC417B27-8B09-402C-8D0C-F158C101AFFB}" type="slidenum">
              <a:rPr lang="en-US"/>
              <a:pPr>
                <a:defRPr/>
              </a:pPr>
              <a:t>‹#›</a:t>
            </a:fld>
            <a:r>
              <a:rPr lang="en-US" dirty="0"/>
              <a:t>/11</a:t>
            </a:r>
          </a:p>
        </p:txBody>
      </p:sp>
    </p:spTree>
    <p:extLst>
      <p:ext uri="{BB962C8B-B14F-4D97-AF65-F5344CB8AC3E}">
        <p14:creationId xmlns:p14="http://schemas.microsoft.com/office/powerpoint/2010/main" val="3325677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016F428-2D80-B545-9FF4-B54A6B07F9EF}" type="datetime1">
              <a:rPr lang="en-US" smtClean="0"/>
              <a:t>3/25/2023</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a:t>Session 02 - Learning the Java Language </a:t>
            </a:r>
          </a:p>
        </p:txBody>
      </p:sp>
      <p:sp>
        <p:nvSpPr>
          <p:cNvPr id="7" name="Slide Number Placeholder 5"/>
          <p:cNvSpPr>
            <a:spLocks noGrp="1"/>
          </p:cNvSpPr>
          <p:nvPr>
            <p:ph type="sldNum" sz="quarter" idx="12"/>
          </p:nvPr>
        </p:nvSpPr>
        <p:spPr/>
        <p:txBody>
          <a:bodyPr/>
          <a:lstStyle>
            <a:lvl1pPr>
              <a:defRPr/>
            </a:lvl1pPr>
          </a:lstStyle>
          <a:p>
            <a:pPr>
              <a:defRPr/>
            </a:pPr>
            <a:fld id="{D45AB066-4475-48FE-A074-7E4CA38B9454}" type="slidenum">
              <a:rPr lang="en-US"/>
              <a:pPr>
                <a:defRPr/>
              </a:pPr>
              <a:t>‹#›</a:t>
            </a:fld>
            <a:r>
              <a:rPr lang="en-US" dirty="0"/>
              <a:t>/11</a:t>
            </a:r>
          </a:p>
        </p:txBody>
      </p:sp>
    </p:spTree>
    <p:extLst>
      <p:ext uri="{BB962C8B-B14F-4D97-AF65-F5344CB8AC3E}">
        <p14:creationId xmlns:p14="http://schemas.microsoft.com/office/powerpoint/2010/main" val="3289877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Arial" pitchFamily="34" charset="0"/>
                <a:cs typeface="Arial" pitchFamily="34" charset="0"/>
              </a:defRPr>
            </a:lvl1pPr>
          </a:lstStyle>
          <a:p>
            <a:pPr>
              <a:defRPr/>
            </a:pPr>
            <a:fld id="{EF297BF9-2C9D-4B40-9A76-C339D8BF8C59}" type="datetime1">
              <a:rPr lang="en-US" smtClean="0"/>
              <a:t>3/25/2023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itchFamily="34" charset="0"/>
                <a:cs typeface="Arial" pitchFamily="34" charset="0"/>
              </a:defRPr>
            </a:lvl1pPr>
          </a:lstStyle>
          <a:p>
            <a:pPr>
              <a:defRPr/>
            </a:pPr>
            <a:r>
              <a:rPr lang="en-US" dirty="0"/>
              <a:t>Session 02 - Learning the Java Language </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Arial" pitchFamily="34" charset="0"/>
                <a:cs typeface="Arial" pitchFamily="34" charset="0"/>
              </a:defRPr>
            </a:lvl1pPr>
          </a:lstStyle>
          <a:p>
            <a:pPr>
              <a:defRPr/>
            </a:pPr>
            <a:fld id="{2730B33F-D76C-4370-BF16-00D48C2939F7}" type="slidenum">
              <a:rPr lang="en-US" smtClean="0"/>
              <a:pPr>
                <a:defRPr/>
              </a:pPr>
              <a:t>‹#›</a:t>
            </a:fld>
            <a:r>
              <a:rPr lang="en-US" dirty="0"/>
              <a:t>/11</a:t>
            </a:r>
          </a:p>
        </p:txBody>
      </p:sp>
      <p:pic>
        <p:nvPicPr>
          <p:cNvPr id="1031" name="Picture 10"/>
          <p:cNvPicPr>
            <a:picLocks noChangeAspect="1" noChangeArrowheads="1"/>
          </p:cNvPicPr>
          <p:nvPr userDrawn="1"/>
        </p:nvPicPr>
        <p:blipFill>
          <a:blip r:embed="rId13">
            <a:extLst>
              <a:ext uri="{28A0092B-C50C-407E-A947-70E740481C1C}">
                <a14:useLocalDpi xmlns:a14="http://schemas.microsoft.com/office/drawing/2010/main" val="0"/>
              </a:ext>
            </a:extLst>
          </a:blip>
          <a:stretch>
            <a:fillRect/>
          </a:stretch>
        </p:blipFill>
        <p:spPr bwMode="auto">
          <a:xfrm>
            <a:off x="0" y="78105"/>
            <a:ext cx="1600200" cy="32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ftr="0" dt="0"/>
  <p:txStyles>
    <p:titleStyle>
      <a:lvl1pPr algn="ctr" rtl="0" eaLnBrk="0" fontAlgn="base" hangingPunct="0">
        <a:spcBef>
          <a:spcPct val="0"/>
        </a:spcBef>
        <a:spcAft>
          <a:spcPct val="0"/>
        </a:spcAft>
        <a:defRPr sz="3600" b="1" kern="1200">
          <a:solidFill>
            <a:srgbClr val="002060"/>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customXml" Target="../ink/ink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customXml" Target="../ink/ink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customXml" Target="../ink/ink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customXml" Target="../ink/ink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ctrTitle"/>
          </p:nvPr>
        </p:nvSpPr>
        <p:spPr>
          <a:xfrm>
            <a:off x="304800" y="1676400"/>
            <a:ext cx="8534400" cy="2438400"/>
          </a:xfrm>
        </p:spPr>
        <p:txBody>
          <a:bodyPr/>
          <a:lstStyle/>
          <a:p>
            <a:pPr eaLnBrk="1" hangingPunct="1"/>
            <a:r>
              <a:rPr lang="en-US" dirty="0"/>
              <a:t>Segmentation </a:t>
            </a:r>
            <a:br>
              <a:rPr lang="vi-VN" dirty="0">
                <a:latin typeface="Arial" charset="0"/>
                <a:cs typeface="Arial" charset="0"/>
              </a:rPr>
            </a:br>
            <a:r>
              <a:rPr lang="vi-VN" dirty="0">
                <a:latin typeface="Arial" charset="0"/>
                <a:cs typeface="Arial" charset="0"/>
              </a:rPr>
              <a:t>- </a:t>
            </a:r>
            <a:r>
              <a:rPr lang="en-US" b="0" dirty="0">
                <a:latin typeface="Arial" charset="0"/>
                <a:cs typeface="Arial" charset="0"/>
              </a:rPr>
              <a:t>Active contours</a:t>
            </a:r>
            <a:endParaRPr lang="en-US" sz="2400" b="0" dirty="0"/>
          </a:p>
        </p:txBody>
      </p:sp>
    </p:spTree>
    <p:extLst>
      <p:ext uri="{BB962C8B-B14F-4D97-AF65-F5344CB8AC3E}">
        <p14:creationId xmlns:p14="http://schemas.microsoft.com/office/powerpoint/2010/main" val="428212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dirty="0"/>
              <a:t>Snakes model</a:t>
            </a:r>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en-US" sz="2000" dirty="0"/>
              <a:t>Snakes algorithm we try to move snake in a direction where energy is minimum.</a:t>
            </a:r>
          </a:p>
          <a:p>
            <a:pPr>
              <a:lnSpc>
                <a:spcPct val="150000"/>
              </a:lnSpc>
            </a:pPr>
            <a:r>
              <a:rPr lang="en-US" sz="2000" dirty="0"/>
              <a:t>Snake model is designed to vary its shape and position while tending to search through the minimal energy state. </a:t>
            </a:r>
          </a:p>
          <a:p>
            <a:pPr>
              <a:lnSpc>
                <a:spcPct val="150000"/>
              </a:lnSpc>
            </a:pPr>
            <a:r>
              <a:rPr lang="en-US" sz="2000" dirty="0"/>
              <a:t>Snake propagates through the domain of the image to reduce the energy function, and intends to dynamically move to the local minimum.</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2B6F711-70E1-2AAF-D266-F7202F6AB707}"/>
                  </a:ext>
                </a:extLst>
              </p14:cNvPr>
              <p14:cNvContentPartPr/>
              <p14:nvPr/>
            </p14:nvContentPartPr>
            <p14:xfrm>
              <a:off x="999360" y="429840"/>
              <a:ext cx="6851160" cy="4601520"/>
            </p14:xfrm>
          </p:contentPart>
        </mc:Choice>
        <mc:Fallback>
          <p:pic>
            <p:nvPicPr>
              <p:cNvPr id="2" name="Ink 1">
                <a:extLst>
                  <a:ext uri="{FF2B5EF4-FFF2-40B4-BE49-F238E27FC236}">
                    <a16:creationId xmlns:a16="http://schemas.microsoft.com/office/drawing/2014/main" id="{A2B6F711-70E1-2AAF-D266-F7202F6AB707}"/>
                  </a:ext>
                </a:extLst>
              </p:cNvPr>
              <p:cNvPicPr/>
              <p:nvPr/>
            </p:nvPicPr>
            <p:blipFill>
              <a:blip r:embed="rId4"/>
              <a:stretch>
                <a:fillRect/>
              </a:stretch>
            </p:blipFill>
            <p:spPr>
              <a:xfrm>
                <a:off x="990000" y="420480"/>
                <a:ext cx="6869880" cy="4620240"/>
              </a:xfrm>
              <a:prstGeom prst="rect">
                <a:avLst/>
              </a:prstGeom>
            </p:spPr>
          </p:pic>
        </mc:Fallback>
      </mc:AlternateContent>
    </p:spTree>
    <p:extLst>
      <p:ext uri="{BB962C8B-B14F-4D97-AF65-F5344CB8AC3E}">
        <p14:creationId xmlns:p14="http://schemas.microsoft.com/office/powerpoint/2010/main" val="995706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dirty="0"/>
              <a:t>Snakes model</a:t>
            </a:r>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en-US" sz="2000" dirty="0"/>
              <a:t>The energy function of the snake is the sum of its external energy and internal energy:</a:t>
            </a:r>
          </a:p>
          <a:p>
            <a:pPr>
              <a:lnSpc>
                <a:spcPct val="150000"/>
              </a:lnSpc>
            </a:pPr>
            <a:endParaRPr lang="en-US" sz="2000" dirty="0"/>
          </a:p>
          <a:p>
            <a:pPr lvl="1">
              <a:lnSpc>
                <a:spcPct val="150000"/>
              </a:lnSpc>
            </a:pPr>
            <a:endParaRPr lang="en-US" sz="1600" dirty="0"/>
          </a:p>
          <a:p>
            <a:pPr lvl="1">
              <a:lnSpc>
                <a:spcPct val="150000"/>
              </a:lnSpc>
            </a:pPr>
            <a:r>
              <a:rPr lang="en-US" sz="1600" dirty="0"/>
              <a:t>Internal energy :</a:t>
            </a:r>
          </a:p>
          <a:p>
            <a:pPr lvl="1">
              <a:lnSpc>
                <a:spcPct val="150000"/>
              </a:lnSpc>
            </a:pPr>
            <a:endParaRPr lang="en-US" sz="1600" dirty="0"/>
          </a:p>
          <a:p>
            <a:pPr lvl="1">
              <a:lnSpc>
                <a:spcPct val="150000"/>
              </a:lnSpc>
            </a:pPr>
            <a:endParaRPr lang="en-US" sz="1600" dirty="0"/>
          </a:p>
          <a:p>
            <a:pPr lvl="1">
              <a:lnSpc>
                <a:spcPct val="150000"/>
              </a:lnSpc>
            </a:pPr>
            <a:r>
              <a:rPr lang="en-US" sz="1600" dirty="0"/>
              <a:t>Image energy</a:t>
            </a:r>
          </a:p>
          <a:p>
            <a:pPr>
              <a:lnSpc>
                <a:spcPct val="150000"/>
              </a:lnSpc>
            </a:pPr>
            <a:endParaRPr lang="en-US" sz="20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8690" y="2666999"/>
            <a:ext cx="5951310" cy="664683"/>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5600" y="3685933"/>
            <a:ext cx="2108200" cy="285109"/>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68690" y="4132446"/>
            <a:ext cx="6282620" cy="50660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8690" y="5482503"/>
            <a:ext cx="4140200" cy="287978"/>
          </a:xfrm>
          <a:prstGeom prst="rect">
            <a:avLst/>
          </a:prstGeom>
        </p:spPr>
      </p:pic>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C459F60B-E132-9569-AA36-118E6F4DEA47}"/>
                  </a:ext>
                </a:extLst>
              </p14:cNvPr>
              <p14:cNvContentPartPr/>
              <p14:nvPr/>
            </p14:nvContentPartPr>
            <p14:xfrm>
              <a:off x="1869120" y="3186360"/>
              <a:ext cx="6951960" cy="3450600"/>
            </p14:xfrm>
          </p:contentPart>
        </mc:Choice>
        <mc:Fallback>
          <p:pic>
            <p:nvPicPr>
              <p:cNvPr id="4" name="Ink 3">
                <a:extLst>
                  <a:ext uri="{FF2B5EF4-FFF2-40B4-BE49-F238E27FC236}">
                    <a16:creationId xmlns:a16="http://schemas.microsoft.com/office/drawing/2014/main" id="{C459F60B-E132-9569-AA36-118E6F4DEA47}"/>
                  </a:ext>
                </a:extLst>
              </p:cNvPr>
              <p:cNvPicPr/>
              <p:nvPr/>
            </p:nvPicPr>
            <p:blipFill>
              <a:blip r:embed="rId8"/>
              <a:stretch>
                <a:fillRect/>
              </a:stretch>
            </p:blipFill>
            <p:spPr>
              <a:xfrm>
                <a:off x="1859760" y="3177000"/>
                <a:ext cx="6970680" cy="3469320"/>
              </a:xfrm>
              <a:prstGeom prst="rect">
                <a:avLst/>
              </a:prstGeom>
            </p:spPr>
          </p:pic>
        </mc:Fallback>
      </mc:AlternateContent>
    </p:spTree>
    <p:extLst>
      <p:ext uri="{BB962C8B-B14F-4D97-AF65-F5344CB8AC3E}">
        <p14:creationId xmlns:p14="http://schemas.microsoft.com/office/powerpoint/2010/main" val="1309383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dirty="0"/>
              <a:t>Snakes model</a:t>
            </a:r>
          </a:p>
        </p:txBody>
      </p:sp>
      <p:sp>
        <p:nvSpPr>
          <p:cNvPr id="7" name="Content Placeholder 2"/>
          <p:cNvSpPr>
            <a:spLocks noGrp="1"/>
          </p:cNvSpPr>
          <p:nvPr>
            <p:ph idx="1"/>
          </p:nvPr>
        </p:nvSpPr>
        <p:spPr>
          <a:xfrm>
            <a:off x="457200" y="1459934"/>
            <a:ext cx="8229600" cy="4896416"/>
          </a:xfrm>
        </p:spPr>
        <p:txBody>
          <a:bodyPr/>
          <a:lstStyle/>
          <a:p>
            <a:pPr>
              <a:lnSpc>
                <a:spcPct val="150000"/>
              </a:lnSpc>
            </a:pPr>
            <a:r>
              <a:rPr lang="vi-VN" sz="2000" dirty="0"/>
              <a:t>Snakes model steps:</a:t>
            </a:r>
          </a:p>
          <a:p>
            <a:pPr lvl="1">
              <a:lnSpc>
                <a:spcPct val="150000"/>
              </a:lnSpc>
            </a:pPr>
            <a:r>
              <a:rPr lang="en-US" sz="1600" dirty="0"/>
              <a:t>Initialize the boundary curve (the active contour)</a:t>
            </a:r>
            <a:r>
              <a:rPr lang="en-US" sz="1600" dirty="0">
                <a:sym typeface="Wingdings"/>
              </a:rPr>
              <a:t> </a:t>
            </a:r>
            <a:r>
              <a:rPr lang="vi-VN" sz="1600" dirty="0">
                <a:sym typeface="Wingdings"/>
              </a:rPr>
              <a:t>important</a:t>
            </a:r>
            <a:endParaRPr lang="en-US" sz="1600" dirty="0"/>
          </a:p>
          <a:p>
            <a:pPr lvl="1">
              <a:lnSpc>
                <a:spcPct val="150000"/>
              </a:lnSpc>
            </a:pPr>
            <a:r>
              <a:rPr lang="en-US" sz="1600" dirty="0"/>
              <a:t>The contour moves: “Active” contour, looks like a wiggling “snake”</a:t>
            </a:r>
          </a:p>
          <a:p>
            <a:pPr lvl="1">
              <a:lnSpc>
                <a:spcPct val="150000"/>
              </a:lnSpc>
            </a:pPr>
            <a:r>
              <a:rPr lang="en-US" sz="1600" dirty="0"/>
              <a:t>The contour stops moving: when many/most points on the contour line up with edge pixels</a:t>
            </a:r>
          </a:p>
          <a:p>
            <a:pPr>
              <a:lnSpc>
                <a:spcPct val="150000"/>
              </a:lnSpc>
            </a:pPr>
            <a:r>
              <a:rPr lang="vi-VN" sz="2000" dirty="0"/>
              <a:t>Advantage:</a:t>
            </a:r>
          </a:p>
          <a:p>
            <a:pPr lvl="1">
              <a:lnSpc>
                <a:spcPct val="150000"/>
              </a:lnSpc>
            </a:pPr>
            <a:r>
              <a:rPr lang="en-US" sz="1600" dirty="0"/>
              <a:t>Autonomously and adaptively search for the minimum state.</a:t>
            </a:r>
          </a:p>
          <a:p>
            <a:pPr lvl="1">
              <a:lnSpc>
                <a:spcPct val="150000"/>
              </a:lnSpc>
            </a:pPr>
            <a:r>
              <a:rPr lang="en-US" sz="1600" dirty="0"/>
              <a:t>Track dynamic objects.</a:t>
            </a:r>
            <a:endParaRPr lang="vi-VN" sz="1600" dirty="0"/>
          </a:p>
          <a:p>
            <a:pPr>
              <a:lnSpc>
                <a:spcPct val="150000"/>
              </a:lnSpc>
            </a:pPr>
            <a:r>
              <a:rPr lang="vi-VN" sz="2000" dirty="0"/>
              <a:t>Disadvantages:</a:t>
            </a:r>
          </a:p>
          <a:p>
            <a:pPr lvl="1">
              <a:lnSpc>
                <a:spcPct val="150000"/>
              </a:lnSpc>
            </a:pPr>
            <a:r>
              <a:rPr lang="en-US" sz="1600" dirty="0"/>
              <a:t>Sensitive to local minima states</a:t>
            </a:r>
          </a:p>
          <a:p>
            <a:pPr lvl="1">
              <a:lnSpc>
                <a:spcPct val="150000"/>
              </a:lnSpc>
            </a:pPr>
            <a:r>
              <a:rPr lang="en-US" sz="1600" dirty="0"/>
              <a:t>Dependent:  contour initialization points( Number and Location)</a:t>
            </a:r>
          </a:p>
          <a:p>
            <a:pPr lvl="1">
              <a:lnSpc>
                <a:spcPct val="150000"/>
              </a:lnSpc>
            </a:pPr>
            <a:r>
              <a:rPr lang="en-US" sz="1600" dirty="0"/>
              <a:t>Not works perfectly even for binary images</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E976C95-5DC3-B6EA-D201-50F1B9C352F1}"/>
                  </a:ext>
                </a:extLst>
              </p14:cNvPr>
              <p14:cNvContentPartPr/>
              <p14:nvPr/>
            </p14:nvContentPartPr>
            <p14:xfrm>
              <a:off x="1293120" y="2326680"/>
              <a:ext cx="6469200" cy="3986280"/>
            </p14:xfrm>
          </p:contentPart>
        </mc:Choice>
        <mc:Fallback>
          <p:pic>
            <p:nvPicPr>
              <p:cNvPr id="2" name="Ink 1">
                <a:extLst>
                  <a:ext uri="{FF2B5EF4-FFF2-40B4-BE49-F238E27FC236}">
                    <a16:creationId xmlns:a16="http://schemas.microsoft.com/office/drawing/2014/main" id="{8E976C95-5DC3-B6EA-D201-50F1B9C352F1}"/>
                  </a:ext>
                </a:extLst>
              </p:cNvPr>
              <p:cNvPicPr/>
              <p:nvPr/>
            </p:nvPicPr>
            <p:blipFill>
              <a:blip r:embed="rId4"/>
              <a:stretch>
                <a:fillRect/>
              </a:stretch>
            </p:blipFill>
            <p:spPr>
              <a:xfrm>
                <a:off x="1283760" y="2317320"/>
                <a:ext cx="6487920" cy="4005000"/>
              </a:xfrm>
              <a:prstGeom prst="rect">
                <a:avLst/>
              </a:prstGeom>
            </p:spPr>
          </p:pic>
        </mc:Fallback>
      </mc:AlternateContent>
    </p:spTree>
    <p:extLst>
      <p:ext uri="{BB962C8B-B14F-4D97-AF65-F5344CB8AC3E}">
        <p14:creationId xmlns:p14="http://schemas.microsoft.com/office/powerpoint/2010/main" val="1414647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dirty="0"/>
              <a:t>Snakes model</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654" y="1459934"/>
            <a:ext cx="2027697" cy="25146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7351" y="1473806"/>
            <a:ext cx="2027697" cy="25146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6915" y="3841750"/>
            <a:ext cx="2027697" cy="25146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2745" y="3827979"/>
            <a:ext cx="2027697" cy="2514600"/>
          </a:xfrm>
          <a:prstGeom prst="rect">
            <a:avLst/>
          </a:prstGeom>
        </p:spPr>
      </p:pic>
      <p:sp>
        <p:nvSpPr>
          <p:cNvPr id="9" name="TextBox 8"/>
          <p:cNvSpPr txBox="1"/>
          <p:nvPr/>
        </p:nvSpPr>
        <p:spPr>
          <a:xfrm>
            <a:off x="4545048" y="1490972"/>
            <a:ext cx="3025187" cy="646331"/>
          </a:xfrm>
          <a:prstGeom prst="rect">
            <a:avLst/>
          </a:prstGeom>
          <a:noFill/>
        </p:spPr>
        <p:txBody>
          <a:bodyPr wrap="none" rtlCol="0">
            <a:spAutoFit/>
          </a:bodyPr>
          <a:lstStyle/>
          <a:p>
            <a:r>
              <a:rPr lang="vi-VN"/>
              <a:t>Initial snake </a:t>
            </a:r>
          </a:p>
          <a:p>
            <a:r>
              <a:rPr lang="vi-VN" dirty="0"/>
              <a:t>and Iteration number= 1000</a:t>
            </a:r>
            <a:endParaRPr lang="en-US" dirty="0"/>
          </a:p>
        </p:txBody>
      </p:sp>
      <p:sp>
        <p:nvSpPr>
          <p:cNvPr id="11" name="TextBox 10"/>
          <p:cNvSpPr txBox="1"/>
          <p:nvPr/>
        </p:nvSpPr>
        <p:spPr>
          <a:xfrm>
            <a:off x="1601306" y="5001612"/>
            <a:ext cx="3025187" cy="646331"/>
          </a:xfrm>
          <a:prstGeom prst="rect">
            <a:avLst/>
          </a:prstGeom>
          <a:noFill/>
        </p:spPr>
        <p:txBody>
          <a:bodyPr wrap="none" rtlCol="0">
            <a:spAutoFit/>
          </a:bodyPr>
          <a:lstStyle/>
          <a:p>
            <a:r>
              <a:rPr lang="vi-VN" dirty="0"/>
              <a:t>Initial snake </a:t>
            </a:r>
          </a:p>
          <a:p>
            <a:r>
              <a:rPr lang="vi-VN" dirty="0"/>
              <a:t>and Iteration number= 1000</a:t>
            </a:r>
            <a:endParaRPr lang="en-US" dirty="0"/>
          </a:p>
        </p:txBody>
      </p:sp>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7B80265B-54F1-1B05-F241-60FDE61B525E}"/>
                  </a:ext>
                </a:extLst>
              </p14:cNvPr>
              <p14:cNvContentPartPr/>
              <p14:nvPr/>
            </p14:nvContentPartPr>
            <p14:xfrm>
              <a:off x="1002240" y="3125880"/>
              <a:ext cx="7022520" cy="3194280"/>
            </p14:xfrm>
          </p:contentPart>
        </mc:Choice>
        <mc:Fallback>
          <p:pic>
            <p:nvPicPr>
              <p:cNvPr id="2" name="Ink 1">
                <a:extLst>
                  <a:ext uri="{FF2B5EF4-FFF2-40B4-BE49-F238E27FC236}">
                    <a16:creationId xmlns:a16="http://schemas.microsoft.com/office/drawing/2014/main" id="{7B80265B-54F1-1B05-F241-60FDE61B525E}"/>
                  </a:ext>
                </a:extLst>
              </p:cNvPr>
              <p:cNvPicPr/>
              <p:nvPr/>
            </p:nvPicPr>
            <p:blipFill>
              <a:blip r:embed="rId8"/>
              <a:stretch>
                <a:fillRect/>
              </a:stretch>
            </p:blipFill>
            <p:spPr>
              <a:xfrm>
                <a:off x="992880" y="3116520"/>
                <a:ext cx="7041240" cy="3213000"/>
              </a:xfrm>
              <a:prstGeom prst="rect">
                <a:avLst/>
              </a:prstGeom>
            </p:spPr>
          </p:pic>
        </mc:Fallback>
      </mc:AlternateContent>
    </p:spTree>
    <p:extLst>
      <p:ext uri="{BB962C8B-B14F-4D97-AF65-F5344CB8AC3E}">
        <p14:creationId xmlns:p14="http://schemas.microsoft.com/office/powerpoint/2010/main" val="1586903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b="0" dirty="0"/>
              <a:t>Dynamic snakes and CONDENSATION </a:t>
            </a:r>
            <a:endParaRPr lang="en-US" dirty="0"/>
          </a:p>
        </p:txBody>
      </p:sp>
      <p:sp>
        <p:nvSpPr>
          <p:cNvPr id="7" name="Content Placeholder 2"/>
          <p:cNvSpPr>
            <a:spLocks noGrp="1"/>
          </p:cNvSpPr>
          <p:nvPr>
            <p:ph idx="1"/>
          </p:nvPr>
        </p:nvSpPr>
        <p:spPr>
          <a:xfrm>
            <a:off x="457200" y="1459934"/>
            <a:ext cx="8229600" cy="4896416"/>
          </a:xfrm>
        </p:spPr>
        <p:txBody>
          <a:bodyPr/>
          <a:lstStyle/>
          <a:p>
            <a:pPr>
              <a:lnSpc>
                <a:spcPct val="150000"/>
              </a:lnSpc>
            </a:pPr>
            <a:r>
              <a:rPr lang="vi-VN" sz="2000" dirty="0"/>
              <a:t>Kalman Filter</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2084301"/>
            <a:ext cx="6400800" cy="4272049"/>
          </a:xfrm>
          <a:prstGeom prst="rect">
            <a:avLst/>
          </a:prstGeom>
        </p:spPr>
      </p:pic>
    </p:spTree>
    <p:extLst>
      <p:ext uri="{BB962C8B-B14F-4D97-AF65-F5344CB8AC3E}">
        <p14:creationId xmlns:p14="http://schemas.microsoft.com/office/powerpoint/2010/main" val="1645933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b="0" dirty="0"/>
              <a:t>Dynamic snakes and CONDENSATION </a:t>
            </a:r>
            <a:endParaRPr lang="en-US" dirty="0"/>
          </a:p>
        </p:txBody>
      </p:sp>
      <p:sp>
        <p:nvSpPr>
          <p:cNvPr id="7" name="Content Placeholder 2"/>
          <p:cNvSpPr>
            <a:spLocks noGrp="1"/>
          </p:cNvSpPr>
          <p:nvPr>
            <p:ph idx="1"/>
          </p:nvPr>
        </p:nvSpPr>
        <p:spPr>
          <a:xfrm>
            <a:off x="457200" y="1459934"/>
            <a:ext cx="8229600" cy="4896416"/>
          </a:xfrm>
        </p:spPr>
        <p:txBody>
          <a:bodyPr/>
          <a:lstStyle/>
          <a:p>
            <a:pPr>
              <a:lnSpc>
                <a:spcPct val="150000"/>
              </a:lnSpc>
            </a:pPr>
            <a:r>
              <a:rPr lang="en-US" sz="2000"/>
              <a:t>The Condensation algorithm is based on factored sampling but extended to apply iteratively to successive images in a sequence</a:t>
            </a:r>
          </a:p>
          <a:p>
            <a:pPr>
              <a:lnSpc>
                <a:spcPct val="150000"/>
              </a:lnSpc>
            </a:pPr>
            <a:endParaRPr lang="en-US" sz="1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590800"/>
            <a:ext cx="5576509" cy="3643312"/>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69DA3BE-16B5-1A36-D5B1-97CDCB7C7EF2}"/>
                  </a:ext>
                </a:extLst>
              </p14:cNvPr>
              <p14:cNvContentPartPr/>
              <p14:nvPr/>
            </p14:nvContentPartPr>
            <p14:xfrm>
              <a:off x="2617920" y="3200400"/>
              <a:ext cx="5104440" cy="2455200"/>
            </p14:xfrm>
          </p:contentPart>
        </mc:Choice>
        <mc:Fallback>
          <p:pic>
            <p:nvPicPr>
              <p:cNvPr id="3" name="Ink 2">
                <a:extLst>
                  <a:ext uri="{FF2B5EF4-FFF2-40B4-BE49-F238E27FC236}">
                    <a16:creationId xmlns:a16="http://schemas.microsoft.com/office/drawing/2014/main" id="{169DA3BE-16B5-1A36-D5B1-97CDCB7C7EF2}"/>
                  </a:ext>
                </a:extLst>
              </p:cNvPr>
              <p:cNvPicPr/>
              <p:nvPr/>
            </p:nvPicPr>
            <p:blipFill>
              <a:blip r:embed="rId5"/>
              <a:stretch>
                <a:fillRect/>
              </a:stretch>
            </p:blipFill>
            <p:spPr>
              <a:xfrm>
                <a:off x="2608560" y="3191040"/>
                <a:ext cx="5123160" cy="2473920"/>
              </a:xfrm>
              <a:prstGeom prst="rect">
                <a:avLst/>
              </a:prstGeom>
            </p:spPr>
          </p:pic>
        </mc:Fallback>
      </mc:AlternateContent>
    </p:spTree>
    <p:extLst>
      <p:ext uri="{BB962C8B-B14F-4D97-AF65-F5344CB8AC3E}">
        <p14:creationId xmlns:p14="http://schemas.microsoft.com/office/powerpoint/2010/main" val="149798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b="0" dirty="0"/>
              <a:t>Dynamic snakes and CONDENSATION </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514601"/>
            <a:ext cx="8229600" cy="2519042"/>
          </a:xfrm>
        </p:spPr>
      </p:pic>
      <p:sp>
        <p:nvSpPr>
          <p:cNvPr id="5" name="TextBox 4"/>
          <p:cNvSpPr txBox="1"/>
          <p:nvPr/>
        </p:nvSpPr>
        <p:spPr>
          <a:xfrm>
            <a:off x="671273" y="2101334"/>
            <a:ext cx="1620957" cy="369332"/>
          </a:xfrm>
          <a:prstGeom prst="rect">
            <a:avLst/>
          </a:prstGeom>
          <a:noFill/>
        </p:spPr>
        <p:txBody>
          <a:bodyPr wrap="none" rtlCol="0">
            <a:spAutoFit/>
          </a:bodyPr>
          <a:lstStyle/>
          <a:p>
            <a:r>
              <a:rPr lang="vi-VN"/>
              <a:t>Edge detector</a:t>
            </a:r>
            <a:endParaRPr lang="en-US" dirty="0"/>
          </a:p>
        </p:txBody>
      </p:sp>
      <p:sp>
        <p:nvSpPr>
          <p:cNvPr id="8" name="TextBox 7"/>
          <p:cNvSpPr txBox="1"/>
          <p:nvPr/>
        </p:nvSpPr>
        <p:spPr>
          <a:xfrm>
            <a:off x="6659707" y="2101334"/>
            <a:ext cx="2027093" cy="369332"/>
          </a:xfrm>
          <a:prstGeom prst="rect">
            <a:avLst/>
          </a:prstGeom>
          <a:noFill/>
        </p:spPr>
        <p:txBody>
          <a:bodyPr wrap="none" rtlCol="0">
            <a:spAutoFit/>
          </a:bodyPr>
          <a:lstStyle/>
          <a:p>
            <a:r>
              <a:rPr lang="vi-VN"/>
              <a:t>CONDENSATION</a:t>
            </a:r>
            <a:endParaRPr lang="en-US" dirty="0"/>
          </a:p>
        </p:txBody>
      </p:sp>
      <p:sp>
        <p:nvSpPr>
          <p:cNvPr id="9" name="TextBox 8"/>
          <p:cNvSpPr txBox="1"/>
          <p:nvPr/>
        </p:nvSpPr>
        <p:spPr>
          <a:xfrm>
            <a:off x="3958254" y="2101334"/>
            <a:ext cx="979755" cy="369332"/>
          </a:xfrm>
          <a:prstGeom prst="rect">
            <a:avLst/>
          </a:prstGeom>
          <a:noFill/>
        </p:spPr>
        <p:txBody>
          <a:bodyPr wrap="none" rtlCol="0">
            <a:spAutoFit/>
          </a:bodyPr>
          <a:lstStyle/>
          <a:p>
            <a:r>
              <a:rPr lang="vi-VN" dirty="0"/>
              <a:t>Original</a:t>
            </a:r>
            <a:endParaRPr lang="en-US" dirty="0"/>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D40FCC3-3814-4990-B386-29C69DF7289D}"/>
                  </a:ext>
                </a:extLst>
              </p14:cNvPr>
              <p14:cNvContentPartPr/>
              <p14:nvPr/>
            </p14:nvContentPartPr>
            <p14:xfrm>
              <a:off x="6888240" y="2713680"/>
              <a:ext cx="1526760" cy="2056680"/>
            </p14:xfrm>
          </p:contentPart>
        </mc:Choice>
        <mc:Fallback>
          <p:pic>
            <p:nvPicPr>
              <p:cNvPr id="2" name="Ink 1">
                <a:extLst>
                  <a:ext uri="{FF2B5EF4-FFF2-40B4-BE49-F238E27FC236}">
                    <a16:creationId xmlns:a16="http://schemas.microsoft.com/office/drawing/2014/main" id="{0D40FCC3-3814-4990-B386-29C69DF7289D}"/>
                  </a:ext>
                </a:extLst>
              </p:cNvPr>
              <p:cNvPicPr/>
              <p:nvPr/>
            </p:nvPicPr>
            <p:blipFill>
              <a:blip r:embed="rId5"/>
              <a:stretch>
                <a:fillRect/>
              </a:stretch>
            </p:blipFill>
            <p:spPr>
              <a:xfrm>
                <a:off x="6878880" y="2704320"/>
                <a:ext cx="1545480" cy="2075400"/>
              </a:xfrm>
              <a:prstGeom prst="rect">
                <a:avLst/>
              </a:prstGeom>
            </p:spPr>
          </p:pic>
        </mc:Fallback>
      </mc:AlternateContent>
    </p:spTree>
    <p:extLst>
      <p:ext uri="{BB962C8B-B14F-4D97-AF65-F5344CB8AC3E}">
        <p14:creationId xmlns:p14="http://schemas.microsoft.com/office/powerpoint/2010/main" val="1264095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b="0" dirty="0"/>
              <a:t>Scissors </a:t>
            </a:r>
            <a:endParaRPr lang="en-US" dirty="0"/>
          </a:p>
        </p:txBody>
      </p:sp>
      <p:sp>
        <p:nvSpPr>
          <p:cNvPr id="7" name="Content Placeholder 2"/>
          <p:cNvSpPr>
            <a:spLocks noGrp="1"/>
          </p:cNvSpPr>
          <p:nvPr>
            <p:ph idx="1"/>
          </p:nvPr>
        </p:nvSpPr>
        <p:spPr>
          <a:xfrm>
            <a:off x="457200" y="1459934"/>
            <a:ext cx="8229600" cy="4896416"/>
          </a:xfrm>
        </p:spPr>
        <p:txBody>
          <a:bodyPr/>
          <a:lstStyle/>
          <a:p>
            <a:pPr>
              <a:lnSpc>
                <a:spcPct val="150000"/>
              </a:lnSpc>
            </a:pPr>
            <a:r>
              <a:rPr lang="en-US" sz="2000" dirty="0"/>
              <a:t>The intelligent scissors system optimizes the contour in real-time as the user is drawing</a:t>
            </a:r>
          </a:p>
          <a:p>
            <a:pPr>
              <a:lnSpc>
                <a:spcPct val="150000"/>
              </a:lnSpc>
            </a:pPr>
            <a:r>
              <a:rPr lang="en-US" sz="2000" dirty="0"/>
              <a:t>As the user draws a rough outline (the white curve ), the system computes and draws a better curve that clings to high-contrast edges (the orange curve).</a:t>
            </a:r>
          </a:p>
          <a:p>
            <a:pPr>
              <a:lnSpc>
                <a:spcPct val="150000"/>
              </a:lnSpc>
            </a:pPr>
            <a:endParaRPr lang="en-US" sz="1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818" y="3429000"/>
            <a:ext cx="3844529" cy="2921842"/>
          </a:xfrm>
          <a:prstGeom prst="rect">
            <a:avLst/>
          </a:prstGeom>
        </p:spPr>
      </p:pic>
    </p:spTree>
    <p:extLst>
      <p:ext uri="{BB962C8B-B14F-4D97-AF65-F5344CB8AC3E}">
        <p14:creationId xmlns:p14="http://schemas.microsoft.com/office/powerpoint/2010/main" val="1272796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b="0" dirty="0"/>
              <a:t>Level Sets </a:t>
            </a:r>
            <a:endParaRPr lang="en-US" dirty="0"/>
          </a:p>
        </p:txBody>
      </p:sp>
      <p:sp>
        <p:nvSpPr>
          <p:cNvPr id="7" name="Content Placeholder 2"/>
          <p:cNvSpPr>
            <a:spLocks noGrp="1"/>
          </p:cNvSpPr>
          <p:nvPr>
            <p:ph idx="1"/>
          </p:nvPr>
        </p:nvSpPr>
        <p:spPr>
          <a:xfrm>
            <a:off x="457200" y="1459934"/>
            <a:ext cx="8229600" cy="4896416"/>
          </a:xfrm>
        </p:spPr>
        <p:txBody>
          <a:bodyPr/>
          <a:lstStyle/>
          <a:p>
            <a:pPr>
              <a:lnSpc>
                <a:spcPct val="150000"/>
              </a:lnSpc>
            </a:pPr>
            <a:r>
              <a:rPr lang="en-US" sz="2000" dirty="0"/>
              <a:t>Level set is one of active contour models, which is good at handling complex topologies and capturing boundary. </a:t>
            </a:r>
          </a:p>
          <a:p>
            <a:pPr>
              <a:lnSpc>
                <a:spcPct val="150000"/>
              </a:lnSpc>
            </a:pPr>
            <a:r>
              <a:rPr lang="en-US" sz="2000" dirty="0"/>
              <a:t>The basic idea is to represent the curves or surfaces as the zero level set of a higher dimensional hyper-surface. </a:t>
            </a:r>
          </a:p>
          <a:p>
            <a:pPr>
              <a:lnSpc>
                <a:spcPct val="150000"/>
              </a:lnSpc>
            </a:pPr>
            <a:r>
              <a:rPr lang="en-US" sz="2000" dirty="0"/>
              <a:t>The level set methods are specially used in image with intensity inhomogeneity, such as medical image, SAR image, etc.</a:t>
            </a:r>
            <a:endParaRPr lang="en-US" sz="1600"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6F4A5CF-B6B7-A18E-A809-315445B79368}"/>
                  </a:ext>
                </a:extLst>
              </p14:cNvPr>
              <p14:cNvContentPartPr/>
              <p14:nvPr/>
            </p14:nvContentPartPr>
            <p14:xfrm>
              <a:off x="1150920" y="2260080"/>
              <a:ext cx="4609440" cy="248400"/>
            </p14:xfrm>
          </p:contentPart>
        </mc:Choice>
        <mc:Fallback>
          <p:pic>
            <p:nvPicPr>
              <p:cNvPr id="2" name="Ink 1">
                <a:extLst>
                  <a:ext uri="{FF2B5EF4-FFF2-40B4-BE49-F238E27FC236}">
                    <a16:creationId xmlns:a16="http://schemas.microsoft.com/office/drawing/2014/main" id="{B6F4A5CF-B6B7-A18E-A809-315445B79368}"/>
                  </a:ext>
                </a:extLst>
              </p:cNvPr>
              <p:cNvPicPr/>
              <p:nvPr/>
            </p:nvPicPr>
            <p:blipFill>
              <a:blip r:embed="rId4"/>
              <a:stretch>
                <a:fillRect/>
              </a:stretch>
            </p:blipFill>
            <p:spPr>
              <a:xfrm>
                <a:off x="1141560" y="2250720"/>
                <a:ext cx="4628160" cy="267120"/>
              </a:xfrm>
              <a:prstGeom prst="rect">
                <a:avLst/>
              </a:prstGeom>
            </p:spPr>
          </p:pic>
        </mc:Fallback>
      </mc:AlternateContent>
    </p:spTree>
    <p:extLst>
      <p:ext uri="{BB962C8B-B14F-4D97-AF65-F5344CB8AC3E}">
        <p14:creationId xmlns:p14="http://schemas.microsoft.com/office/powerpoint/2010/main" val="1983614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b="0" dirty="0"/>
              <a:t>Level Sets </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84953" y="1697591"/>
            <a:ext cx="5735047" cy="2135667"/>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925" y="3962400"/>
            <a:ext cx="7919543" cy="2135667"/>
          </a:xfrm>
          <a:prstGeom prst="rect">
            <a:avLst/>
          </a:prstGeom>
        </p:spPr>
      </p:pic>
    </p:spTree>
    <p:extLst>
      <p:ext uri="{BB962C8B-B14F-4D97-AF65-F5344CB8AC3E}">
        <p14:creationId xmlns:p14="http://schemas.microsoft.com/office/powerpoint/2010/main" val="1626276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p:cNvSpPr>
          <p:nvPr>
            <p:ph type="title"/>
          </p:nvPr>
        </p:nvSpPr>
        <p:spPr>
          <a:xfrm>
            <a:off x="449855" y="457200"/>
            <a:ext cx="8229600" cy="639762"/>
          </a:xfrm>
        </p:spPr>
        <p:txBody>
          <a:bodyPr/>
          <a:lstStyle/>
          <a:p>
            <a:r>
              <a:rPr lang="en-US" sz="4000" dirty="0"/>
              <a:t>Objectives</a:t>
            </a:r>
          </a:p>
        </p:txBody>
      </p:sp>
      <p:sp>
        <p:nvSpPr>
          <p:cNvPr id="3077" name="Rectangle 3"/>
          <p:cNvSpPr>
            <a:spLocks noGrp="1"/>
          </p:cNvSpPr>
          <p:nvPr>
            <p:ph type="body" idx="1"/>
          </p:nvPr>
        </p:nvSpPr>
        <p:spPr>
          <a:xfrm>
            <a:off x="480151" y="1425900"/>
            <a:ext cx="8458200" cy="4618038"/>
          </a:xfrm>
        </p:spPr>
        <p:txBody>
          <a:bodyPr/>
          <a:lstStyle/>
          <a:p>
            <a:pPr>
              <a:lnSpc>
                <a:spcPct val="150000"/>
              </a:lnSpc>
              <a:buClrTx/>
              <a:buSzTx/>
              <a:buFont typeface="Arial" charset="0"/>
              <a:buChar char="•"/>
            </a:pPr>
            <a:r>
              <a:rPr lang="en-US" sz="3000" dirty="0">
                <a:latin typeface="Calibri" charset="0"/>
                <a:ea typeface="Calibri" charset="0"/>
                <a:cs typeface="Calibri" charset="0"/>
              </a:rPr>
              <a:t>What is Segmentation?</a:t>
            </a:r>
          </a:p>
          <a:p>
            <a:pPr>
              <a:lnSpc>
                <a:spcPct val="150000"/>
              </a:lnSpc>
              <a:buClrTx/>
              <a:buSzTx/>
              <a:buFont typeface="Arial" charset="0"/>
              <a:buChar char="•"/>
            </a:pPr>
            <a:r>
              <a:rPr lang="en-US" sz="3000" dirty="0">
                <a:latin typeface="Calibri" charset="0"/>
                <a:ea typeface="Calibri" charset="0"/>
                <a:cs typeface="Calibri" charset="0"/>
              </a:rPr>
              <a:t>What are the effect of Segmentation in image processing and computer vision?</a:t>
            </a:r>
          </a:p>
          <a:p>
            <a:pPr>
              <a:lnSpc>
                <a:spcPct val="150000"/>
              </a:lnSpc>
              <a:buClrTx/>
              <a:buSzTx/>
              <a:buFont typeface="Arial" charset="0"/>
              <a:buChar char="•"/>
            </a:pPr>
            <a:r>
              <a:rPr lang="en-US" sz="3000" dirty="0">
                <a:latin typeface="Calibri" charset="0"/>
                <a:ea typeface="Calibri" charset="0"/>
                <a:cs typeface="Calibri" charset="0"/>
              </a:rPr>
              <a:t>What is the active contour technique?</a:t>
            </a:r>
          </a:p>
          <a:p>
            <a:pPr>
              <a:lnSpc>
                <a:spcPct val="150000"/>
              </a:lnSpc>
              <a:buClrTx/>
              <a:buSzTx/>
              <a:buFont typeface="Arial" charset="0"/>
              <a:buChar char="•"/>
            </a:pPr>
            <a:r>
              <a:rPr lang="en-US" sz="3000" dirty="0">
                <a:latin typeface="Calibri" charset="0"/>
                <a:ea typeface="Calibri" charset="0"/>
                <a:cs typeface="Calibri" charset="0"/>
              </a:rPr>
              <a:t>The techniques of active contours</a:t>
            </a:r>
          </a:p>
          <a:p>
            <a:pPr>
              <a:lnSpc>
                <a:spcPct val="150000"/>
              </a:lnSpc>
              <a:buClrTx/>
              <a:buSzTx/>
              <a:buFont typeface="Arial" charset="0"/>
              <a:buChar char="•"/>
            </a:pPr>
            <a:r>
              <a:rPr lang="en-US" sz="3000" dirty="0">
                <a:latin typeface="Calibri" charset="0"/>
                <a:ea typeface="Calibri" charset="0"/>
                <a:cs typeface="Calibri" charset="0"/>
              </a:rPr>
              <a:t>Specific applications of active contours</a:t>
            </a:r>
          </a:p>
        </p:txBody>
      </p:sp>
    </p:spTree>
    <p:extLst>
      <p:ext uri="{BB962C8B-B14F-4D97-AF65-F5344CB8AC3E}">
        <p14:creationId xmlns:p14="http://schemas.microsoft.com/office/powerpoint/2010/main" val="2971645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b="0" i="1" dirty="0"/>
              <a:t>Application</a:t>
            </a:r>
            <a:r>
              <a:rPr lang="en-US" b="0" dirty="0"/>
              <a:t>: Contour tracking and </a:t>
            </a:r>
            <a:r>
              <a:rPr lang="en-US" b="0" dirty="0" err="1"/>
              <a:t>rotoscoping</a:t>
            </a:r>
            <a:r>
              <a:rPr lang="en-US" b="0" dirty="0"/>
              <a:t> </a:t>
            </a:r>
            <a:endParaRPr lang="en-US" dirty="0"/>
          </a:p>
        </p:txBody>
      </p:sp>
      <p:sp>
        <p:nvSpPr>
          <p:cNvPr id="7" name="Content Placeholder 2"/>
          <p:cNvSpPr>
            <a:spLocks noGrp="1"/>
          </p:cNvSpPr>
          <p:nvPr>
            <p:ph idx="1"/>
          </p:nvPr>
        </p:nvSpPr>
        <p:spPr>
          <a:xfrm>
            <a:off x="457200" y="1828800"/>
            <a:ext cx="8229600" cy="4527550"/>
          </a:xfrm>
        </p:spPr>
        <p:txBody>
          <a:bodyPr/>
          <a:lstStyle/>
          <a:p>
            <a:pPr>
              <a:lnSpc>
                <a:spcPct val="150000"/>
              </a:lnSpc>
            </a:pPr>
            <a:endParaRPr lang="en-US" sz="1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35" y="2367369"/>
            <a:ext cx="8195310" cy="3804548"/>
          </a:xfrm>
          <a:prstGeom prst="rect">
            <a:avLst/>
          </a:prstGeom>
        </p:spPr>
      </p:pic>
    </p:spTree>
    <p:extLst>
      <p:ext uri="{BB962C8B-B14F-4D97-AF65-F5344CB8AC3E}">
        <p14:creationId xmlns:p14="http://schemas.microsoft.com/office/powerpoint/2010/main" val="628974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p:cNvSpPr>
          <p:nvPr>
            <p:ph type="title"/>
          </p:nvPr>
        </p:nvSpPr>
        <p:spPr>
          <a:xfrm>
            <a:off x="228600" y="274638"/>
            <a:ext cx="8610600" cy="1143000"/>
          </a:xfrm>
        </p:spPr>
        <p:txBody>
          <a:bodyPr/>
          <a:lstStyle/>
          <a:p>
            <a:r>
              <a:rPr lang="en-US" sz="4000" dirty="0"/>
              <a:t>Summary</a:t>
            </a:r>
          </a:p>
        </p:txBody>
      </p:sp>
      <p:sp>
        <p:nvSpPr>
          <p:cNvPr id="4101" name="Rectangle 3"/>
          <p:cNvSpPr>
            <a:spLocks noGrp="1"/>
          </p:cNvSpPr>
          <p:nvPr>
            <p:ph type="body" idx="1"/>
          </p:nvPr>
        </p:nvSpPr>
        <p:spPr/>
        <p:txBody>
          <a:bodyPr/>
          <a:lstStyle/>
          <a:p>
            <a:pPr>
              <a:lnSpc>
                <a:spcPct val="150000"/>
              </a:lnSpc>
              <a:buClrTx/>
              <a:buSzTx/>
              <a:buFont typeface="Arial" charset="0"/>
              <a:buChar char="•"/>
            </a:pPr>
            <a:r>
              <a:rPr lang="en-US" sz="2800" dirty="0">
                <a:latin typeface="Calibri" charset="0"/>
                <a:ea typeface="Calibri" charset="0"/>
                <a:cs typeface="Calibri" charset="0"/>
              </a:rPr>
              <a:t>What is Segmentation?</a:t>
            </a:r>
          </a:p>
          <a:p>
            <a:pPr>
              <a:lnSpc>
                <a:spcPct val="150000"/>
              </a:lnSpc>
              <a:buClrTx/>
              <a:buSzTx/>
              <a:buFont typeface="Arial" charset="0"/>
              <a:buChar char="•"/>
            </a:pPr>
            <a:r>
              <a:rPr lang="en-US" sz="2800" dirty="0">
                <a:latin typeface="Calibri" charset="0"/>
                <a:ea typeface="Calibri" charset="0"/>
                <a:cs typeface="Calibri" charset="0"/>
              </a:rPr>
              <a:t>What are the effect of Segmentation in image processing and computer vision?</a:t>
            </a:r>
          </a:p>
          <a:p>
            <a:pPr>
              <a:lnSpc>
                <a:spcPct val="150000"/>
              </a:lnSpc>
              <a:buClrTx/>
              <a:buSzTx/>
              <a:buFont typeface="Arial" charset="0"/>
              <a:buChar char="•"/>
            </a:pPr>
            <a:r>
              <a:rPr lang="en-US" sz="2800" dirty="0">
                <a:latin typeface="Calibri" charset="0"/>
                <a:ea typeface="Calibri" charset="0"/>
                <a:cs typeface="Calibri" charset="0"/>
              </a:rPr>
              <a:t>What is the active contour technique?</a:t>
            </a:r>
          </a:p>
          <a:p>
            <a:pPr>
              <a:lnSpc>
                <a:spcPct val="150000"/>
              </a:lnSpc>
              <a:buClrTx/>
              <a:buSzTx/>
              <a:buFont typeface="Arial" charset="0"/>
              <a:buChar char="•"/>
            </a:pPr>
            <a:r>
              <a:rPr lang="en-US" sz="2800" dirty="0">
                <a:latin typeface="Calibri" charset="0"/>
                <a:ea typeface="Calibri" charset="0"/>
                <a:cs typeface="Calibri" charset="0"/>
              </a:rPr>
              <a:t>The techniques of active contours</a:t>
            </a:r>
          </a:p>
          <a:p>
            <a:pPr>
              <a:lnSpc>
                <a:spcPct val="150000"/>
              </a:lnSpc>
              <a:buClrTx/>
              <a:buSzTx/>
              <a:buFont typeface="Arial" charset="0"/>
              <a:buChar char="•"/>
            </a:pPr>
            <a:r>
              <a:rPr lang="en-US" sz="2800" dirty="0">
                <a:latin typeface="Calibri" charset="0"/>
                <a:ea typeface="Calibri" charset="0"/>
                <a:cs typeface="Calibri" charset="0"/>
              </a:rPr>
              <a:t>Specific applications of active contours</a:t>
            </a:r>
          </a:p>
        </p:txBody>
      </p:sp>
    </p:spTree>
    <p:extLst>
      <p:ext uri="{BB962C8B-B14F-4D97-AF65-F5344CB8AC3E}">
        <p14:creationId xmlns:p14="http://schemas.microsoft.com/office/powerpoint/2010/main" val="1051502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sz="4000" dirty="0"/>
              <a:t>What is Segmentation?</a:t>
            </a:r>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en-US" sz="2000" dirty="0"/>
              <a:t>It is the process of dividing an image into different regions based on the characteristics of pixels to identify objects or boundaries to simplify an image and more efficiently analyze it</a:t>
            </a:r>
          </a:p>
          <a:p>
            <a:pPr>
              <a:lnSpc>
                <a:spcPct val="150000"/>
              </a:lnSpc>
            </a:pPr>
            <a:r>
              <a:rPr lang="en-US" sz="2000" dirty="0"/>
              <a:t>The goal of segmentation is to simplify and change the representation of an image into something that is more meaningful and easier to analyze.</a:t>
            </a:r>
          </a:p>
          <a:p>
            <a:pPr>
              <a:lnSpc>
                <a:spcPct val="150000"/>
              </a:lnSpc>
            </a:pPr>
            <a:r>
              <a:rPr lang="en-US" sz="2000" dirty="0"/>
              <a:t>Image segmentation is the process of assigning a label to every pixel in an image such that pixels with the same label share certain characteristics.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sz="4000" dirty="0"/>
              <a:t>What is </a:t>
            </a:r>
            <a:r>
              <a:rPr lang="vi-VN" sz="4000" dirty="0"/>
              <a:t>Image </a:t>
            </a:r>
            <a:r>
              <a:rPr lang="en-US" sz="4000" dirty="0"/>
              <a:t>Segmentation?</a:t>
            </a:r>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en-US" sz="2000" dirty="0"/>
              <a:t>The result of image segmentation is a set of segments that collectively cover the entire image or a set of contours extracted from the image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124200"/>
            <a:ext cx="7315200" cy="3178989"/>
          </a:xfrm>
          <a:prstGeom prst="rect">
            <a:avLst/>
          </a:prstGeom>
        </p:spPr>
      </p:pic>
    </p:spTree>
    <p:extLst>
      <p:ext uri="{BB962C8B-B14F-4D97-AF65-F5344CB8AC3E}">
        <p14:creationId xmlns:p14="http://schemas.microsoft.com/office/powerpoint/2010/main" val="1892066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sz="4000" dirty="0"/>
              <a:t>Why Image Segmentation?</a:t>
            </a:r>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en-US" sz="2000" dirty="0"/>
              <a:t>Detecting cancerous cell(s) as quickly as possible can potentially save millions of lives.</a:t>
            </a:r>
          </a:p>
          <a:p>
            <a:pPr>
              <a:lnSpc>
                <a:spcPct val="150000"/>
              </a:lnSpc>
            </a:pPr>
            <a:r>
              <a:rPr lang="en-US" sz="2000" dirty="0"/>
              <a:t>The shape of the cancerous cells plays a vital role in determining the severity of the cancer. Object detection will not be very useful here. We will only generate bounding boxes which will not help us in identifying the shape of the cells.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4101456"/>
            <a:ext cx="3199803" cy="2146661"/>
          </a:xfrm>
          <a:prstGeom prst="rect">
            <a:avLst/>
          </a:prstGeom>
        </p:spPr>
      </p:pic>
    </p:spTree>
    <p:extLst>
      <p:ext uri="{BB962C8B-B14F-4D97-AF65-F5344CB8AC3E}">
        <p14:creationId xmlns:p14="http://schemas.microsoft.com/office/powerpoint/2010/main" val="631704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sz="4000" dirty="0"/>
              <a:t>Image Segmentation </a:t>
            </a:r>
            <a:r>
              <a:rPr lang="vi-VN" sz="4000" dirty="0"/>
              <a:t>Types</a:t>
            </a:r>
            <a:endParaRPr lang="en-US" sz="4000" dirty="0"/>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en-US" sz="2000" b="1" dirty="0"/>
              <a:t>Semantic segmentation </a:t>
            </a:r>
            <a:r>
              <a:rPr lang="en-US" sz="2000" dirty="0"/>
              <a:t>is an approach detecting, for every pixel, belonging class of the object.</a:t>
            </a:r>
          </a:p>
          <a:p>
            <a:pPr>
              <a:lnSpc>
                <a:spcPct val="150000"/>
              </a:lnSpc>
            </a:pPr>
            <a:r>
              <a:rPr lang="en-US" sz="2000" b="1" dirty="0"/>
              <a:t>Instance segmentation </a:t>
            </a:r>
            <a:r>
              <a:rPr lang="en-US" sz="2000" dirty="0"/>
              <a:t>is an approach that identifies, for every pixel, a belonging instance of the object. It detects each distinct object of interest in the image.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9877" y="4629369"/>
            <a:ext cx="5446923" cy="1726981"/>
          </a:xfrm>
          <a:prstGeom prst="rect">
            <a:avLst/>
          </a:prstGeom>
        </p:spPr>
      </p:pic>
    </p:spTree>
    <p:extLst>
      <p:ext uri="{BB962C8B-B14F-4D97-AF65-F5344CB8AC3E}">
        <p14:creationId xmlns:p14="http://schemas.microsoft.com/office/powerpoint/2010/main" val="1784639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vi-VN" dirty="0"/>
              <a:t>Application </a:t>
            </a:r>
            <a:r>
              <a:rPr lang="en-US" dirty="0"/>
              <a:t>Image Segmentation?</a:t>
            </a:r>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en-US" sz="2000" dirty="0"/>
              <a:t>Content-based image retrieval</a:t>
            </a:r>
          </a:p>
          <a:p>
            <a:pPr>
              <a:lnSpc>
                <a:spcPct val="150000"/>
              </a:lnSpc>
            </a:pPr>
            <a:r>
              <a:rPr lang="en-US" sz="2000" dirty="0"/>
              <a:t>Medical imaging: Locate tumors and other pathologies,  Measure tissue volumes</a:t>
            </a:r>
          </a:p>
          <a:p>
            <a:pPr>
              <a:lnSpc>
                <a:spcPct val="150000"/>
              </a:lnSpc>
            </a:pPr>
            <a:r>
              <a:rPr lang="en-US" sz="2000" dirty="0"/>
              <a:t>Object detection: Pedestrian detection, Face detection</a:t>
            </a:r>
          </a:p>
          <a:p>
            <a:pPr>
              <a:lnSpc>
                <a:spcPct val="150000"/>
              </a:lnSpc>
            </a:pPr>
            <a:r>
              <a:rPr lang="en-US" sz="2000" dirty="0"/>
              <a:t>Recognition Tasks: Face recognition, Fingerprint recognition</a:t>
            </a:r>
          </a:p>
          <a:p>
            <a:pPr>
              <a:lnSpc>
                <a:spcPct val="150000"/>
              </a:lnSpc>
            </a:pPr>
            <a:r>
              <a:rPr lang="en-US" sz="2000" dirty="0"/>
              <a:t>Traffic control systems</a:t>
            </a:r>
          </a:p>
          <a:p>
            <a:pPr>
              <a:lnSpc>
                <a:spcPct val="150000"/>
              </a:lnSpc>
            </a:pPr>
            <a:r>
              <a:rPr lang="en-US" sz="2000" dirty="0"/>
              <a:t>Video surveillance</a:t>
            </a:r>
          </a:p>
          <a:p>
            <a:pPr>
              <a:lnSpc>
                <a:spcPct val="150000"/>
              </a:lnSpc>
            </a:pPr>
            <a:r>
              <a:rPr lang="mr-IN" sz="2000" dirty="0"/>
              <a:t>…</a:t>
            </a:r>
            <a:endParaRPr lang="en-US" sz="2000" dirty="0"/>
          </a:p>
        </p:txBody>
      </p:sp>
    </p:spTree>
    <p:extLst>
      <p:ext uri="{BB962C8B-B14F-4D97-AF65-F5344CB8AC3E}">
        <p14:creationId xmlns:p14="http://schemas.microsoft.com/office/powerpoint/2010/main" val="1373226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dirty="0"/>
              <a:t>Image Segmentation</a:t>
            </a:r>
            <a:br>
              <a:rPr lang="en-US" dirty="0"/>
            </a:br>
            <a:r>
              <a:rPr lang="en-US" dirty="0"/>
              <a:t>- </a:t>
            </a:r>
            <a:r>
              <a:rPr lang="vi-VN" b="0" dirty="0"/>
              <a:t>Active Contours</a:t>
            </a:r>
            <a:endParaRPr lang="en-US" dirty="0"/>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en-US" sz="2000" dirty="0"/>
              <a:t>Contours are boundaries designed for the area of interest required in an image. Contour is a collection of points that undergoes interpolation process. </a:t>
            </a:r>
          </a:p>
          <a:p>
            <a:pPr>
              <a:lnSpc>
                <a:spcPct val="150000"/>
              </a:lnSpc>
            </a:pPr>
            <a:r>
              <a:rPr lang="en-US" sz="2000" dirty="0"/>
              <a:t>Active contour is a type of segmentation technique which can be defined as use of energy forces and constraints for segregation of the pixels of interest from the image. </a:t>
            </a:r>
          </a:p>
          <a:p>
            <a:pPr>
              <a:lnSpc>
                <a:spcPct val="150000"/>
              </a:lnSpc>
            </a:pPr>
            <a:r>
              <a:rPr lang="en-US" sz="2000" dirty="0"/>
              <a:t>Active contour defines a separate boundary or curvature for the regions of target object for segmentation. </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31E893B-FE7E-7117-8895-555D80D4B058}"/>
                  </a:ext>
                </a:extLst>
              </p14:cNvPr>
              <p14:cNvContentPartPr/>
              <p14:nvPr/>
            </p14:nvContentPartPr>
            <p14:xfrm>
              <a:off x="431640" y="635760"/>
              <a:ext cx="8024400" cy="4551120"/>
            </p14:xfrm>
          </p:contentPart>
        </mc:Choice>
        <mc:Fallback>
          <p:pic>
            <p:nvPicPr>
              <p:cNvPr id="2" name="Ink 1">
                <a:extLst>
                  <a:ext uri="{FF2B5EF4-FFF2-40B4-BE49-F238E27FC236}">
                    <a16:creationId xmlns:a16="http://schemas.microsoft.com/office/drawing/2014/main" id="{D31E893B-FE7E-7117-8895-555D80D4B058}"/>
                  </a:ext>
                </a:extLst>
              </p:cNvPr>
              <p:cNvPicPr/>
              <p:nvPr/>
            </p:nvPicPr>
            <p:blipFill>
              <a:blip r:embed="rId4"/>
              <a:stretch>
                <a:fillRect/>
              </a:stretch>
            </p:blipFill>
            <p:spPr>
              <a:xfrm>
                <a:off x="422280" y="626400"/>
                <a:ext cx="8043120" cy="4569840"/>
              </a:xfrm>
              <a:prstGeom prst="rect">
                <a:avLst/>
              </a:prstGeom>
            </p:spPr>
          </p:pic>
        </mc:Fallback>
      </mc:AlternateContent>
    </p:spTree>
    <p:extLst>
      <p:ext uri="{BB962C8B-B14F-4D97-AF65-F5344CB8AC3E}">
        <p14:creationId xmlns:p14="http://schemas.microsoft.com/office/powerpoint/2010/main" val="933110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491490" y="592772"/>
            <a:ext cx="8229600" cy="867162"/>
          </a:xfrm>
        </p:spPr>
        <p:txBody>
          <a:bodyPr/>
          <a:lstStyle/>
          <a:p>
            <a:r>
              <a:rPr lang="en-US" dirty="0"/>
              <a:t>Image Segmentation</a:t>
            </a:r>
            <a:br>
              <a:rPr lang="en-US" dirty="0"/>
            </a:br>
            <a:r>
              <a:rPr lang="en-US" dirty="0"/>
              <a:t>- </a:t>
            </a:r>
            <a:r>
              <a:rPr lang="vi-VN" b="0" dirty="0"/>
              <a:t>Active Contours</a:t>
            </a:r>
            <a:endParaRPr lang="en-US" dirty="0"/>
          </a:p>
        </p:txBody>
      </p:sp>
      <p:sp>
        <p:nvSpPr>
          <p:cNvPr id="7" name="Content Placeholder 2"/>
          <p:cNvSpPr>
            <a:spLocks noGrp="1"/>
          </p:cNvSpPr>
          <p:nvPr>
            <p:ph idx="1"/>
          </p:nvPr>
        </p:nvSpPr>
        <p:spPr>
          <a:xfrm>
            <a:off x="457200" y="1676400"/>
            <a:ext cx="8229600" cy="4679950"/>
          </a:xfrm>
        </p:spPr>
        <p:txBody>
          <a:bodyPr/>
          <a:lstStyle/>
          <a:p>
            <a:pPr>
              <a:lnSpc>
                <a:spcPct val="150000"/>
              </a:lnSpc>
            </a:pPr>
            <a:r>
              <a:rPr lang="en-US" sz="2000" dirty="0"/>
              <a:t>Active contour is described as an active model for the process of segmentation.</a:t>
            </a:r>
          </a:p>
          <a:p>
            <a:pPr>
              <a:lnSpc>
                <a:spcPct val="150000"/>
              </a:lnSpc>
            </a:pPr>
            <a:r>
              <a:rPr lang="vi-VN" sz="2000" dirty="0"/>
              <a:t>Types:</a:t>
            </a:r>
          </a:p>
          <a:p>
            <a:pPr lvl="1">
              <a:lnSpc>
                <a:spcPct val="150000"/>
              </a:lnSpc>
            </a:pPr>
            <a:r>
              <a:rPr lang="en-US" sz="1800" dirty="0"/>
              <a:t>Snakes model</a:t>
            </a:r>
          </a:p>
          <a:p>
            <a:pPr lvl="1">
              <a:lnSpc>
                <a:spcPct val="150000"/>
              </a:lnSpc>
            </a:pPr>
            <a:r>
              <a:rPr lang="en-US" sz="1800" dirty="0"/>
              <a:t>Dynamic snakes and CONDENSATION model</a:t>
            </a:r>
          </a:p>
          <a:p>
            <a:pPr lvl="1">
              <a:lnSpc>
                <a:spcPct val="150000"/>
              </a:lnSpc>
            </a:pPr>
            <a:r>
              <a:rPr lang="en-US" sz="1800" dirty="0"/>
              <a:t>Scissors model Level </a:t>
            </a:r>
          </a:p>
          <a:p>
            <a:pPr lvl="1">
              <a:lnSpc>
                <a:spcPct val="150000"/>
              </a:lnSpc>
            </a:pPr>
            <a:r>
              <a:rPr lang="en-US" sz="1800" dirty="0"/>
              <a:t>Sets model </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CA50BCF-3F52-E4A4-DCCD-1B2B4907DC8E}"/>
                  </a:ext>
                </a:extLst>
              </p14:cNvPr>
              <p14:cNvContentPartPr/>
              <p14:nvPr/>
            </p14:nvContentPartPr>
            <p14:xfrm>
              <a:off x="1377000" y="3600360"/>
              <a:ext cx="3416400" cy="1591200"/>
            </p14:xfrm>
          </p:contentPart>
        </mc:Choice>
        <mc:Fallback>
          <p:pic>
            <p:nvPicPr>
              <p:cNvPr id="2" name="Ink 1">
                <a:extLst>
                  <a:ext uri="{FF2B5EF4-FFF2-40B4-BE49-F238E27FC236}">
                    <a16:creationId xmlns:a16="http://schemas.microsoft.com/office/drawing/2014/main" id="{ACA50BCF-3F52-E4A4-DCCD-1B2B4907DC8E}"/>
                  </a:ext>
                </a:extLst>
              </p:cNvPr>
              <p:cNvPicPr/>
              <p:nvPr/>
            </p:nvPicPr>
            <p:blipFill>
              <a:blip r:embed="rId4"/>
              <a:stretch>
                <a:fillRect/>
              </a:stretch>
            </p:blipFill>
            <p:spPr>
              <a:xfrm>
                <a:off x="1367640" y="3591000"/>
                <a:ext cx="3435120" cy="1609920"/>
              </a:xfrm>
              <a:prstGeom prst="rect">
                <a:avLst/>
              </a:prstGeom>
            </p:spPr>
          </p:pic>
        </mc:Fallback>
      </mc:AlternateContent>
    </p:spTree>
    <p:extLst>
      <p:ext uri="{BB962C8B-B14F-4D97-AF65-F5344CB8AC3E}">
        <p14:creationId xmlns:p14="http://schemas.microsoft.com/office/powerpoint/2010/main" val="707900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5577</TotalTime>
  <Words>1128</Words>
  <Application>Microsoft Office PowerPoint</Application>
  <PresentationFormat>On-screen Show (4:3)</PresentationFormat>
  <Paragraphs>120</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Wingdings</vt:lpstr>
      <vt:lpstr>Office Theme</vt:lpstr>
      <vt:lpstr>Segmentation  - Active contours</vt:lpstr>
      <vt:lpstr>Objectives</vt:lpstr>
      <vt:lpstr>What is Segmentation?</vt:lpstr>
      <vt:lpstr>What is Image Segmentation?</vt:lpstr>
      <vt:lpstr>Why Image Segmentation?</vt:lpstr>
      <vt:lpstr>Image Segmentation Types</vt:lpstr>
      <vt:lpstr>Application Image Segmentation?</vt:lpstr>
      <vt:lpstr>Image Segmentation - Active Contours</vt:lpstr>
      <vt:lpstr>Image Segmentation - Active Contours</vt:lpstr>
      <vt:lpstr>Snakes model</vt:lpstr>
      <vt:lpstr>Snakes model</vt:lpstr>
      <vt:lpstr>Snakes model</vt:lpstr>
      <vt:lpstr>Snakes model</vt:lpstr>
      <vt:lpstr>Dynamic snakes and CONDENSATION </vt:lpstr>
      <vt:lpstr>Dynamic snakes and CONDENSATION </vt:lpstr>
      <vt:lpstr>Dynamic snakes and CONDENSATION </vt:lpstr>
      <vt:lpstr>Scissors </vt:lpstr>
      <vt:lpstr>Level Sets </vt:lpstr>
      <vt:lpstr>Level Sets </vt:lpstr>
      <vt:lpstr>Application: Contour tracking and rotoscoping </vt:lpstr>
      <vt:lpstr>Summary</vt:lpstr>
    </vt:vector>
  </TitlesOfParts>
  <Company>FPT-Uni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Java- Introduction</dc:title>
  <dc:creator>DuyDT</dc:creator>
  <cp:lastModifiedBy>Dinh Ngoc An</cp:lastModifiedBy>
  <cp:revision>705</cp:revision>
  <dcterms:created xsi:type="dcterms:W3CDTF">2007-08-21T04:43:22Z</dcterms:created>
  <dcterms:modified xsi:type="dcterms:W3CDTF">2023-03-25T15:31:13Z</dcterms:modified>
</cp:coreProperties>
</file>